
<file path=[Content_Types].xml><?xml version="1.0" encoding="utf-8"?>
<Types xmlns="http://schemas.openxmlformats.org/package/2006/content-types">
  <Default Extension="gif" ContentType="image/gif"/>
  <Default Extension="glb" ContentType="model/gltf.binary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  <p:sldMasterId id="2147483648" r:id="rId5"/>
    <p:sldMasterId id="2147483676" r:id="rId6"/>
  </p:sldMasterIdLst>
  <p:notesMasterIdLst>
    <p:notesMasterId r:id="rId18"/>
  </p:notesMasterIdLst>
  <p:handoutMasterIdLst>
    <p:handoutMasterId r:id="rId19"/>
  </p:handoutMasterIdLst>
  <p:sldIdLst>
    <p:sldId id="278" r:id="rId7"/>
    <p:sldId id="319" r:id="rId8"/>
    <p:sldId id="312" r:id="rId9"/>
    <p:sldId id="313" r:id="rId10"/>
    <p:sldId id="324" r:id="rId11"/>
    <p:sldId id="316" r:id="rId12"/>
    <p:sldId id="325" r:id="rId13"/>
    <p:sldId id="322" r:id="rId14"/>
    <p:sldId id="317" r:id="rId15"/>
    <p:sldId id="314" r:id="rId16"/>
    <p:sldId id="326" r:id="rId17"/>
  </p:sldIdLst>
  <p:sldSz cx="12192000" cy="6858000"/>
  <p:notesSz cx="6858000" cy="9144000"/>
  <p:defaultTextStyle>
    <a:defPPr rtl="0"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140"/>
    </p:cViewPr>
  </p:sorterViewPr>
  <p:notesViewPr>
    <p:cSldViewPr snapToGrid="0">
      <p:cViewPr varScale="1">
        <p:scale>
          <a:sx n="88" d="100"/>
          <a:sy n="88" d="100"/>
        </p:scale>
        <p:origin x="3822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e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g"/><Relationship Id="rId1" Type="http://schemas.openxmlformats.org/officeDocument/2006/relationships/image" Target="../media/image18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image" Target="../media/image21.jpg"/><Relationship Id="rId5" Type="http://schemas.openxmlformats.org/officeDocument/2006/relationships/image" Target="../media/image25.jpeg"/><Relationship Id="rId4" Type="http://schemas.openxmlformats.org/officeDocument/2006/relationships/image" Target="../media/image24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B94A13-8C21-4976-9EA7-E0E86254EF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C475E078-F8EE-4E9B-A6D7-FE238F701826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2. Explotación estadísticas oficiales. 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Prof. Dr. Guillermo Vázquez </a:t>
          </a:r>
        </a:p>
      </dgm:t>
    </dgm:pt>
    <dgm:pt modelId="{A5023F03-8FC5-4910-9C84-32E167CE0706}" type="parTrans" cxnId="{E8FFA606-8CEB-4E77-BEA9-B71C6F45CFED}">
      <dgm:prSet/>
      <dgm:spPr/>
      <dgm:t>
        <a:bodyPr/>
        <a:lstStyle/>
        <a:p>
          <a:endParaRPr lang="es-ES"/>
        </a:p>
      </dgm:t>
    </dgm:pt>
    <dgm:pt modelId="{AF22A6C8-31CD-455C-933C-2D08363C9063}" type="sibTrans" cxnId="{E8FFA606-8CEB-4E77-BEA9-B71C6F45CFED}">
      <dgm:prSet/>
      <dgm:spPr/>
      <dgm:t>
        <a:bodyPr/>
        <a:lstStyle/>
        <a:p>
          <a:endParaRPr lang="es-ES"/>
        </a:p>
      </dgm:t>
    </dgm:pt>
    <dgm:pt modelId="{B04F57B1-E8CB-460B-9293-6FAB94E661D5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3. Estudio 15 de casos, 5 tipos de ruralidad. 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Prof. Dra. Ángeles Rubio</a:t>
          </a:r>
        </a:p>
      </dgm:t>
    </dgm:pt>
    <dgm:pt modelId="{6C1018AE-CD86-4467-8109-3D7F80A14AAD}" type="parTrans" cxnId="{73FF593F-745E-4397-9583-23192B2C31DE}">
      <dgm:prSet/>
      <dgm:spPr/>
      <dgm:t>
        <a:bodyPr/>
        <a:lstStyle/>
        <a:p>
          <a:endParaRPr lang="es-ES"/>
        </a:p>
      </dgm:t>
    </dgm:pt>
    <dgm:pt modelId="{4ABA2F25-ECCB-40AF-A151-C7377C792D4B}" type="sibTrans" cxnId="{73FF593F-745E-4397-9583-23192B2C31DE}">
      <dgm:prSet/>
      <dgm:spPr/>
      <dgm:t>
        <a:bodyPr/>
        <a:lstStyle/>
        <a:p>
          <a:endParaRPr lang="es-ES"/>
        </a:p>
      </dgm:t>
    </dgm:pt>
    <dgm:pt modelId="{E55E890C-25B3-4823-8EB8-470989BF22BD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4. Análisis Big Data RR.SS y prensa. 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Prof. Dr. Francisco Forcadell</a:t>
          </a:r>
        </a:p>
      </dgm:t>
    </dgm:pt>
    <dgm:pt modelId="{D5D6014C-E2AF-4334-9C85-3CBE08C2BFF8}" type="parTrans" cxnId="{593335ED-D2ED-48A1-BD9C-2442663908B5}">
      <dgm:prSet/>
      <dgm:spPr/>
      <dgm:t>
        <a:bodyPr/>
        <a:lstStyle/>
        <a:p>
          <a:endParaRPr lang="es-ES"/>
        </a:p>
      </dgm:t>
    </dgm:pt>
    <dgm:pt modelId="{355102C4-C307-4A2B-BC8E-17C3512182F9}" type="sibTrans" cxnId="{593335ED-D2ED-48A1-BD9C-2442663908B5}">
      <dgm:prSet/>
      <dgm:spPr/>
      <dgm:t>
        <a:bodyPr/>
        <a:lstStyle/>
        <a:p>
          <a:endParaRPr lang="es-ES"/>
        </a:p>
      </dgm:t>
    </dgm:pt>
    <dgm:pt modelId="{D792E3FE-0B3E-4A8A-92D9-8B148962C653}">
      <dgm:prSet phldrT="[Texto]" custT="1"/>
      <dgm:spPr/>
      <dgm:t>
        <a:bodyPr/>
        <a:lstStyle/>
        <a:p>
          <a:r>
            <a:rPr lang="es-ES" sz="1800" b="1" dirty="0">
              <a:solidFill>
                <a:schemeClr val="bg1"/>
              </a:solidFill>
            </a:rPr>
            <a:t>5. 30 Entrevistas profundidad a expertos. </a:t>
          </a:r>
          <a:r>
            <a:rPr lang="es-ES" sz="1800" b="1" dirty="0">
              <a:solidFill>
                <a:schemeClr val="accent4">
                  <a:lumMod val="75000"/>
                </a:schemeClr>
              </a:solidFill>
            </a:rPr>
            <a:t>Prof. Dr. Sergio Andrés </a:t>
          </a:r>
        </a:p>
      </dgm:t>
    </dgm:pt>
    <dgm:pt modelId="{03FFF32A-5C79-4FB9-BD96-E20FA2712532}" type="parTrans" cxnId="{B390BF14-5D42-4FBA-A601-EFC3731189A0}">
      <dgm:prSet/>
      <dgm:spPr/>
      <dgm:t>
        <a:bodyPr/>
        <a:lstStyle/>
        <a:p>
          <a:endParaRPr lang="es-ES"/>
        </a:p>
      </dgm:t>
    </dgm:pt>
    <dgm:pt modelId="{361F282C-716F-40DF-A29A-D1110BA07ED9}" type="sibTrans" cxnId="{B390BF14-5D42-4FBA-A601-EFC3731189A0}">
      <dgm:prSet/>
      <dgm:spPr/>
      <dgm:t>
        <a:bodyPr/>
        <a:lstStyle/>
        <a:p>
          <a:endParaRPr lang="es-ES"/>
        </a:p>
      </dgm:t>
    </dgm:pt>
    <dgm:pt modelId="{68BB10EB-64BA-41B9-9DE5-15C109B1BE27}">
      <dgm:prSet phldrT="[Texto]"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</a:rPr>
            <a:t>1. Análisis bibliométrico literatura científica. </a:t>
          </a:r>
          <a:r>
            <a:rPr lang="es-ES" sz="1900" b="1" dirty="0">
              <a:solidFill>
                <a:schemeClr val="accent4">
                  <a:lumMod val="75000"/>
                </a:schemeClr>
              </a:solidFill>
            </a:rPr>
            <a:t>Dra. Sara González</a:t>
          </a:r>
        </a:p>
      </dgm:t>
    </dgm:pt>
    <dgm:pt modelId="{D879E902-9E05-4254-AC3F-E533C0BFF201}" type="sibTrans" cxnId="{73021508-A625-4D4E-8A0C-B2A1003BEBF1}">
      <dgm:prSet/>
      <dgm:spPr/>
      <dgm:t>
        <a:bodyPr/>
        <a:lstStyle/>
        <a:p>
          <a:endParaRPr lang="es-ES"/>
        </a:p>
      </dgm:t>
    </dgm:pt>
    <dgm:pt modelId="{4DF789AB-FC92-4EC4-A3DF-4B19DE7C2A37}" type="parTrans" cxnId="{73021508-A625-4D4E-8A0C-B2A1003BEBF1}">
      <dgm:prSet/>
      <dgm:spPr/>
      <dgm:t>
        <a:bodyPr/>
        <a:lstStyle/>
        <a:p>
          <a:endParaRPr lang="es-ES"/>
        </a:p>
      </dgm:t>
    </dgm:pt>
    <dgm:pt modelId="{FF8FFD54-1193-46C9-8DFA-93336C9F121E}" type="pres">
      <dgm:prSet presAssocID="{6EB94A13-8C21-4976-9EA7-E0E86254EFCB}" presName="linear" presStyleCnt="0">
        <dgm:presLayoutVars>
          <dgm:dir/>
          <dgm:animLvl val="lvl"/>
          <dgm:resizeHandles val="exact"/>
        </dgm:presLayoutVars>
      </dgm:prSet>
      <dgm:spPr/>
    </dgm:pt>
    <dgm:pt modelId="{19991E87-711E-435E-9A4A-7D5C11E0D51E}" type="pres">
      <dgm:prSet presAssocID="{68BB10EB-64BA-41B9-9DE5-15C109B1BE27}" presName="parentLin" presStyleCnt="0"/>
      <dgm:spPr/>
    </dgm:pt>
    <dgm:pt modelId="{1D0F3804-2C1B-4EDD-9B28-29D3FF906243}" type="pres">
      <dgm:prSet presAssocID="{68BB10EB-64BA-41B9-9DE5-15C109B1BE27}" presName="parentLeftMargin" presStyleLbl="node1" presStyleIdx="0" presStyleCnt="5"/>
      <dgm:spPr/>
    </dgm:pt>
    <dgm:pt modelId="{6BAC0437-E851-4B5D-A7F0-5AB449855337}" type="pres">
      <dgm:prSet presAssocID="{68BB10EB-64BA-41B9-9DE5-15C109B1BE27}" presName="parentText" presStyleLbl="node1" presStyleIdx="0" presStyleCnt="5" custScaleX="221858" custScaleY="112807" custLinFactNeighborX="-100000" custLinFactNeighborY="-1513">
        <dgm:presLayoutVars>
          <dgm:chMax val="0"/>
          <dgm:bulletEnabled val="1"/>
        </dgm:presLayoutVars>
      </dgm:prSet>
      <dgm:spPr/>
    </dgm:pt>
    <dgm:pt modelId="{475BB854-7EA9-455C-A0D3-93665C86FB4B}" type="pres">
      <dgm:prSet presAssocID="{68BB10EB-64BA-41B9-9DE5-15C109B1BE27}" presName="negativeSpace" presStyleCnt="0"/>
      <dgm:spPr/>
    </dgm:pt>
    <dgm:pt modelId="{6DA61B4E-15BC-46F1-B881-D446C141932A}" type="pres">
      <dgm:prSet presAssocID="{68BB10EB-64BA-41B9-9DE5-15C109B1BE27}" presName="childText" presStyleLbl="conFgAcc1" presStyleIdx="0" presStyleCnt="5">
        <dgm:presLayoutVars>
          <dgm:bulletEnabled val="1"/>
        </dgm:presLayoutVars>
      </dgm:prSet>
      <dgm:spPr/>
    </dgm:pt>
    <dgm:pt modelId="{7A785E97-C17E-4E1B-A624-19642E1BCFC3}" type="pres">
      <dgm:prSet presAssocID="{D879E902-9E05-4254-AC3F-E533C0BFF201}" presName="spaceBetweenRectangles" presStyleCnt="0"/>
      <dgm:spPr/>
    </dgm:pt>
    <dgm:pt modelId="{49C7F4AA-989A-4462-8AD5-59660404937B}" type="pres">
      <dgm:prSet presAssocID="{C475E078-F8EE-4E9B-A6D7-FE238F701826}" presName="parentLin" presStyleCnt="0"/>
      <dgm:spPr/>
    </dgm:pt>
    <dgm:pt modelId="{E72345D6-67F6-47F8-83BF-D96671CE1BA4}" type="pres">
      <dgm:prSet presAssocID="{C475E078-F8EE-4E9B-A6D7-FE238F701826}" presName="parentLeftMargin" presStyleLbl="node1" presStyleIdx="0" presStyleCnt="5"/>
      <dgm:spPr/>
    </dgm:pt>
    <dgm:pt modelId="{5B4AFE69-247A-44F7-8956-5F51DA171988}" type="pres">
      <dgm:prSet presAssocID="{C475E078-F8EE-4E9B-A6D7-FE238F701826}" presName="parentText" presStyleLbl="node1" presStyleIdx="1" presStyleCnt="5" custScaleX="200337" custScaleY="141382" custLinFactNeighborX="-89254">
        <dgm:presLayoutVars>
          <dgm:chMax val="0"/>
          <dgm:bulletEnabled val="1"/>
        </dgm:presLayoutVars>
      </dgm:prSet>
      <dgm:spPr/>
    </dgm:pt>
    <dgm:pt modelId="{D0DAF579-F318-495E-BF67-A7FAF569E6F4}" type="pres">
      <dgm:prSet presAssocID="{C475E078-F8EE-4E9B-A6D7-FE238F701826}" presName="negativeSpace" presStyleCnt="0"/>
      <dgm:spPr/>
    </dgm:pt>
    <dgm:pt modelId="{F4EB11AF-EF19-4842-AD99-F19E5458AA73}" type="pres">
      <dgm:prSet presAssocID="{C475E078-F8EE-4E9B-A6D7-FE238F701826}" presName="childText" presStyleLbl="conFgAcc1" presStyleIdx="1" presStyleCnt="5" custScaleY="121250" custLinFactNeighborX="-432" custLinFactNeighborY="-47393">
        <dgm:presLayoutVars>
          <dgm:bulletEnabled val="1"/>
        </dgm:presLayoutVars>
      </dgm:prSet>
      <dgm:spPr/>
    </dgm:pt>
    <dgm:pt modelId="{1DC1D653-B626-4E30-9648-B411C9E19653}" type="pres">
      <dgm:prSet presAssocID="{AF22A6C8-31CD-455C-933C-2D08363C9063}" presName="spaceBetweenRectangles" presStyleCnt="0"/>
      <dgm:spPr/>
    </dgm:pt>
    <dgm:pt modelId="{180826D1-55F7-40DF-A4D5-E897713CACA2}" type="pres">
      <dgm:prSet presAssocID="{B04F57B1-E8CB-460B-9293-6FAB94E661D5}" presName="parentLin" presStyleCnt="0"/>
      <dgm:spPr/>
    </dgm:pt>
    <dgm:pt modelId="{87CD0E00-6D28-4B26-8356-145A95D818C0}" type="pres">
      <dgm:prSet presAssocID="{B04F57B1-E8CB-460B-9293-6FAB94E661D5}" presName="parentLeftMargin" presStyleLbl="node1" presStyleIdx="1" presStyleCnt="5"/>
      <dgm:spPr/>
    </dgm:pt>
    <dgm:pt modelId="{62CD3B7C-39E7-41A5-978A-4D4B9944CC42}" type="pres">
      <dgm:prSet presAssocID="{B04F57B1-E8CB-460B-9293-6FAB94E661D5}" presName="parentText" presStyleLbl="node1" presStyleIdx="2" presStyleCnt="5" custScaleX="176248" custScaleY="107444" custLinFactNeighborX="-78840">
        <dgm:presLayoutVars>
          <dgm:chMax val="0"/>
          <dgm:bulletEnabled val="1"/>
        </dgm:presLayoutVars>
      </dgm:prSet>
      <dgm:spPr/>
    </dgm:pt>
    <dgm:pt modelId="{8BB75702-C026-48A7-A971-6B1111E771B0}" type="pres">
      <dgm:prSet presAssocID="{B04F57B1-E8CB-460B-9293-6FAB94E661D5}" presName="negativeSpace" presStyleCnt="0"/>
      <dgm:spPr/>
    </dgm:pt>
    <dgm:pt modelId="{21585C15-719D-41A6-A143-7D279F5361ED}" type="pres">
      <dgm:prSet presAssocID="{B04F57B1-E8CB-460B-9293-6FAB94E661D5}" presName="childText" presStyleLbl="conFgAcc1" presStyleIdx="2" presStyleCnt="5">
        <dgm:presLayoutVars>
          <dgm:bulletEnabled val="1"/>
        </dgm:presLayoutVars>
      </dgm:prSet>
      <dgm:spPr/>
    </dgm:pt>
    <dgm:pt modelId="{B36C6074-7CA8-40AB-B65C-1992AD8F7753}" type="pres">
      <dgm:prSet presAssocID="{4ABA2F25-ECCB-40AF-A151-C7377C792D4B}" presName="spaceBetweenRectangles" presStyleCnt="0"/>
      <dgm:spPr/>
    </dgm:pt>
    <dgm:pt modelId="{B630E2B8-02A6-48DB-BEB2-CF1A39312A89}" type="pres">
      <dgm:prSet presAssocID="{E55E890C-25B3-4823-8EB8-470989BF22BD}" presName="parentLin" presStyleCnt="0"/>
      <dgm:spPr/>
    </dgm:pt>
    <dgm:pt modelId="{5BEF2128-FCCE-4EBD-8EFD-3D966412C0AF}" type="pres">
      <dgm:prSet presAssocID="{E55E890C-25B3-4823-8EB8-470989BF22BD}" presName="parentLeftMargin" presStyleLbl="node1" presStyleIdx="2" presStyleCnt="5"/>
      <dgm:spPr/>
    </dgm:pt>
    <dgm:pt modelId="{133984BA-FD95-4CF0-A813-65CEA5E46CA2}" type="pres">
      <dgm:prSet presAssocID="{E55E890C-25B3-4823-8EB8-470989BF22BD}" presName="parentText" presStyleLbl="node1" presStyleIdx="3" presStyleCnt="5" custScaleX="180865" custScaleY="87918" custLinFactNeighborX="-95061">
        <dgm:presLayoutVars>
          <dgm:chMax val="0"/>
          <dgm:bulletEnabled val="1"/>
        </dgm:presLayoutVars>
      </dgm:prSet>
      <dgm:spPr/>
    </dgm:pt>
    <dgm:pt modelId="{E19F1FDA-5C0F-4F8B-9C4B-D9A3A7A6C25C}" type="pres">
      <dgm:prSet presAssocID="{E55E890C-25B3-4823-8EB8-470989BF22BD}" presName="negativeSpace" presStyleCnt="0"/>
      <dgm:spPr/>
    </dgm:pt>
    <dgm:pt modelId="{48624668-DD3E-4D76-8379-DF29441B1E22}" type="pres">
      <dgm:prSet presAssocID="{E55E890C-25B3-4823-8EB8-470989BF22BD}" presName="childText" presStyleLbl="conFgAcc1" presStyleIdx="3" presStyleCnt="5">
        <dgm:presLayoutVars>
          <dgm:bulletEnabled val="1"/>
        </dgm:presLayoutVars>
      </dgm:prSet>
      <dgm:spPr/>
    </dgm:pt>
    <dgm:pt modelId="{532BA03C-3BC8-40AF-8563-A43B2C2FC165}" type="pres">
      <dgm:prSet presAssocID="{355102C4-C307-4A2B-BC8E-17C3512182F9}" presName="spaceBetweenRectangles" presStyleCnt="0"/>
      <dgm:spPr/>
    </dgm:pt>
    <dgm:pt modelId="{9D0BB7FF-CED8-4ACD-93B7-E95897E3724F}" type="pres">
      <dgm:prSet presAssocID="{D792E3FE-0B3E-4A8A-92D9-8B148962C653}" presName="parentLin" presStyleCnt="0"/>
      <dgm:spPr/>
    </dgm:pt>
    <dgm:pt modelId="{41C1EE62-12FD-4F87-85CE-14AAAAF85C01}" type="pres">
      <dgm:prSet presAssocID="{D792E3FE-0B3E-4A8A-92D9-8B148962C653}" presName="parentLeftMargin" presStyleLbl="node1" presStyleIdx="3" presStyleCnt="5"/>
      <dgm:spPr/>
    </dgm:pt>
    <dgm:pt modelId="{0DB4974D-2E39-4D5B-9012-660776B02D00}" type="pres">
      <dgm:prSet presAssocID="{D792E3FE-0B3E-4A8A-92D9-8B148962C653}" presName="parentText" presStyleLbl="node1" presStyleIdx="4" presStyleCnt="5" custScaleX="147254" custLinFactNeighborX="-86430">
        <dgm:presLayoutVars>
          <dgm:chMax val="0"/>
          <dgm:bulletEnabled val="1"/>
        </dgm:presLayoutVars>
      </dgm:prSet>
      <dgm:spPr/>
    </dgm:pt>
    <dgm:pt modelId="{B4ECE40B-5A18-41A2-9E6C-488C99A69B2A}" type="pres">
      <dgm:prSet presAssocID="{D792E3FE-0B3E-4A8A-92D9-8B148962C653}" presName="negativeSpace" presStyleCnt="0"/>
      <dgm:spPr/>
    </dgm:pt>
    <dgm:pt modelId="{FEBA94ED-E880-4B0E-9BA6-70082BC45E96}" type="pres">
      <dgm:prSet presAssocID="{D792E3FE-0B3E-4A8A-92D9-8B148962C653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E8FFA606-8CEB-4E77-BEA9-B71C6F45CFED}" srcId="{6EB94A13-8C21-4976-9EA7-E0E86254EFCB}" destId="{C475E078-F8EE-4E9B-A6D7-FE238F701826}" srcOrd="1" destOrd="0" parTransId="{A5023F03-8FC5-4910-9C84-32E167CE0706}" sibTransId="{AF22A6C8-31CD-455C-933C-2D08363C9063}"/>
    <dgm:cxn modelId="{73021508-A625-4D4E-8A0C-B2A1003BEBF1}" srcId="{6EB94A13-8C21-4976-9EA7-E0E86254EFCB}" destId="{68BB10EB-64BA-41B9-9DE5-15C109B1BE27}" srcOrd="0" destOrd="0" parTransId="{4DF789AB-FC92-4EC4-A3DF-4B19DE7C2A37}" sibTransId="{D879E902-9E05-4254-AC3F-E533C0BFF201}"/>
    <dgm:cxn modelId="{9365F713-ACD8-4D85-BABC-5A2374CCE008}" type="presOf" srcId="{B04F57B1-E8CB-460B-9293-6FAB94E661D5}" destId="{87CD0E00-6D28-4B26-8356-145A95D818C0}" srcOrd="0" destOrd="0" presId="urn:microsoft.com/office/officeart/2005/8/layout/list1"/>
    <dgm:cxn modelId="{B390BF14-5D42-4FBA-A601-EFC3731189A0}" srcId="{6EB94A13-8C21-4976-9EA7-E0E86254EFCB}" destId="{D792E3FE-0B3E-4A8A-92D9-8B148962C653}" srcOrd="4" destOrd="0" parTransId="{03FFF32A-5C79-4FB9-BD96-E20FA2712532}" sibTransId="{361F282C-716F-40DF-A29A-D1110BA07ED9}"/>
    <dgm:cxn modelId="{CB7F6A27-8949-466B-A5EA-D3AF4D9771B5}" type="presOf" srcId="{C475E078-F8EE-4E9B-A6D7-FE238F701826}" destId="{E72345D6-67F6-47F8-83BF-D96671CE1BA4}" srcOrd="0" destOrd="0" presId="urn:microsoft.com/office/officeart/2005/8/layout/list1"/>
    <dgm:cxn modelId="{B5EE9B2B-15EE-49CA-952C-A5C8DE834D5D}" type="presOf" srcId="{E55E890C-25B3-4823-8EB8-470989BF22BD}" destId="{5BEF2128-FCCE-4EBD-8EFD-3D966412C0AF}" srcOrd="0" destOrd="0" presId="urn:microsoft.com/office/officeart/2005/8/layout/list1"/>
    <dgm:cxn modelId="{73FF593F-745E-4397-9583-23192B2C31DE}" srcId="{6EB94A13-8C21-4976-9EA7-E0E86254EFCB}" destId="{B04F57B1-E8CB-460B-9293-6FAB94E661D5}" srcOrd="2" destOrd="0" parTransId="{6C1018AE-CD86-4467-8109-3D7F80A14AAD}" sibTransId="{4ABA2F25-ECCB-40AF-A151-C7377C792D4B}"/>
    <dgm:cxn modelId="{570B365E-B238-4412-A79B-8EF572DAE357}" type="presOf" srcId="{E55E890C-25B3-4823-8EB8-470989BF22BD}" destId="{133984BA-FD95-4CF0-A813-65CEA5E46CA2}" srcOrd="1" destOrd="0" presId="urn:microsoft.com/office/officeart/2005/8/layout/list1"/>
    <dgm:cxn modelId="{F1E5E26A-9492-463D-A806-3CF1A5775D99}" type="presOf" srcId="{D792E3FE-0B3E-4A8A-92D9-8B148962C653}" destId="{0DB4974D-2E39-4D5B-9012-660776B02D00}" srcOrd="1" destOrd="0" presId="urn:microsoft.com/office/officeart/2005/8/layout/list1"/>
    <dgm:cxn modelId="{B16B3599-C8AE-4B05-B6E2-8E636C87EE8C}" type="presOf" srcId="{C475E078-F8EE-4E9B-A6D7-FE238F701826}" destId="{5B4AFE69-247A-44F7-8956-5F51DA171988}" srcOrd="1" destOrd="0" presId="urn:microsoft.com/office/officeart/2005/8/layout/list1"/>
    <dgm:cxn modelId="{9AE6AAB6-4D62-4523-A041-8CEFE0CFE3C3}" type="presOf" srcId="{B04F57B1-E8CB-460B-9293-6FAB94E661D5}" destId="{62CD3B7C-39E7-41A5-978A-4D4B9944CC42}" srcOrd="1" destOrd="0" presId="urn:microsoft.com/office/officeart/2005/8/layout/list1"/>
    <dgm:cxn modelId="{2DE407C3-7516-4A7C-AEE7-FC12949CAC47}" type="presOf" srcId="{D792E3FE-0B3E-4A8A-92D9-8B148962C653}" destId="{41C1EE62-12FD-4F87-85CE-14AAAAF85C01}" srcOrd="0" destOrd="0" presId="urn:microsoft.com/office/officeart/2005/8/layout/list1"/>
    <dgm:cxn modelId="{66D7BFD7-E60B-4772-83FC-F8101A79D7B8}" type="presOf" srcId="{68BB10EB-64BA-41B9-9DE5-15C109B1BE27}" destId="{6BAC0437-E851-4B5D-A7F0-5AB449855337}" srcOrd="1" destOrd="0" presId="urn:microsoft.com/office/officeart/2005/8/layout/list1"/>
    <dgm:cxn modelId="{94B50AE3-2EEA-49E6-BBDC-BA6DAA6049C7}" type="presOf" srcId="{6EB94A13-8C21-4976-9EA7-E0E86254EFCB}" destId="{FF8FFD54-1193-46C9-8DFA-93336C9F121E}" srcOrd="0" destOrd="0" presId="urn:microsoft.com/office/officeart/2005/8/layout/list1"/>
    <dgm:cxn modelId="{593335ED-D2ED-48A1-BD9C-2442663908B5}" srcId="{6EB94A13-8C21-4976-9EA7-E0E86254EFCB}" destId="{E55E890C-25B3-4823-8EB8-470989BF22BD}" srcOrd="3" destOrd="0" parTransId="{D5D6014C-E2AF-4334-9C85-3CBE08C2BFF8}" sibTransId="{355102C4-C307-4A2B-BC8E-17C3512182F9}"/>
    <dgm:cxn modelId="{D52CC0FC-CDB2-4CDE-AAF2-EBD369B809BE}" type="presOf" srcId="{68BB10EB-64BA-41B9-9DE5-15C109B1BE27}" destId="{1D0F3804-2C1B-4EDD-9B28-29D3FF906243}" srcOrd="0" destOrd="0" presId="urn:microsoft.com/office/officeart/2005/8/layout/list1"/>
    <dgm:cxn modelId="{9163D1EA-0765-4C6F-AB64-FF0A9A052BE6}" type="presParOf" srcId="{FF8FFD54-1193-46C9-8DFA-93336C9F121E}" destId="{19991E87-711E-435E-9A4A-7D5C11E0D51E}" srcOrd="0" destOrd="0" presId="urn:microsoft.com/office/officeart/2005/8/layout/list1"/>
    <dgm:cxn modelId="{D1B078E0-BFDE-46D3-95F8-691E8EA8DF96}" type="presParOf" srcId="{19991E87-711E-435E-9A4A-7D5C11E0D51E}" destId="{1D0F3804-2C1B-4EDD-9B28-29D3FF906243}" srcOrd="0" destOrd="0" presId="urn:microsoft.com/office/officeart/2005/8/layout/list1"/>
    <dgm:cxn modelId="{41CB8010-7A4D-4013-BAAC-35B9EA4558A1}" type="presParOf" srcId="{19991E87-711E-435E-9A4A-7D5C11E0D51E}" destId="{6BAC0437-E851-4B5D-A7F0-5AB449855337}" srcOrd="1" destOrd="0" presId="urn:microsoft.com/office/officeart/2005/8/layout/list1"/>
    <dgm:cxn modelId="{D79F10C4-7D86-4D87-AFDD-D2B7FCFB0E7E}" type="presParOf" srcId="{FF8FFD54-1193-46C9-8DFA-93336C9F121E}" destId="{475BB854-7EA9-455C-A0D3-93665C86FB4B}" srcOrd="1" destOrd="0" presId="urn:microsoft.com/office/officeart/2005/8/layout/list1"/>
    <dgm:cxn modelId="{4D9D7BBA-F6C6-4A3C-8DCC-59050D5A1AEA}" type="presParOf" srcId="{FF8FFD54-1193-46C9-8DFA-93336C9F121E}" destId="{6DA61B4E-15BC-46F1-B881-D446C141932A}" srcOrd="2" destOrd="0" presId="urn:microsoft.com/office/officeart/2005/8/layout/list1"/>
    <dgm:cxn modelId="{CF221E78-F8A5-43D6-A2F1-EC9EAC33D696}" type="presParOf" srcId="{FF8FFD54-1193-46C9-8DFA-93336C9F121E}" destId="{7A785E97-C17E-4E1B-A624-19642E1BCFC3}" srcOrd="3" destOrd="0" presId="urn:microsoft.com/office/officeart/2005/8/layout/list1"/>
    <dgm:cxn modelId="{8713FFE2-6D89-421F-B631-C40ABECB04BD}" type="presParOf" srcId="{FF8FFD54-1193-46C9-8DFA-93336C9F121E}" destId="{49C7F4AA-989A-4462-8AD5-59660404937B}" srcOrd="4" destOrd="0" presId="urn:microsoft.com/office/officeart/2005/8/layout/list1"/>
    <dgm:cxn modelId="{9131FA0F-F2C6-426E-908A-A04B7DB89E25}" type="presParOf" srcId="{49C7F4AA-989A-4462-8AD5-59660404937B}" destId="{E72345D6-67F6-47F8-83BF-D96671CE1BA4}" srcOrd="0" destOrd="0" presId="urn:microsoft.com/office/officeart/2005/8/layout/list1"/>
    <dgm:cxn modelId="{CEBA773C-5D1E-400C-85F1-81D9B2377B82}" type="presParOf" srcId="{49C7F4AA-989A-4462-8AD5-59660404937B}" destId="{5B4AFE69-247A-44F7-8956-5F51DA171988}" srcOrd="1" destOrd="0" presId="urn:microsoft.com/office/officeart/2005/8/layout/list1"/>
    <dgm:cxn modelId="{0F8C0193-7B5A-4BF2-9B71-05108B5DC406}" type="presParOf" srcId="{FF8FFD54-1193-46C9-8DFA-93336C9F121E}" destId="{D0DAF579-F318-495E-BF67-A7FAF569E6F4}" srcOrd="5" destOrd="0" presId="urn:microsoft.com/office/officeart/2005/8/layout/list1"/>
    <dgm:cxn modelId="{F5D0A5E0-E4CC-4BC2-94D4-2D76DC2EA1EB}" type="presParOf" srcId="{FF8FFD54-1193-46C9-8DFA-93336C9F121E}" destId="{F4EB11AF-EF19-4842-AD99-F19E5458AA73}" srcOrd="6" destOrd="0" presId="urn:microsoft.com/office/officeart/2005/8/layout/list1"/>
    <dgm:cxn modelId="{ABFA3495-9410-40EE-9656-049CB9857D59}" type="presParOf" srcId="{FF8FFD54-1193-46C9-8DFA-93336C9F121E}" destId="{1DC1D653-B626-4E30-9648-B411C9E19653}" srcOrd="7" destOrd="0" presId="urn:microsoft.com/office/officeart/2005/8/layout/list1"/>
    <dgm:cxn modelId="{F26D053D-8197-4DBC-91EC-78A719EC5582}" type="presParOf" srcId="{FF8FFD54-1193-46C9-8DFA-93336C9F121E}" destId="{180826D1-55F7-40DF-A4D5-E897713CACA2}" srcOrd="8" destOrd="0" presId="urn:microsoft.com/office/officeart/2005/8/layout/list1"/>
    <dgm:cxn modelId="{8CB3DA7B-5248-4E9D-998A-4BBD222C486C}" type="presParOf" srcId="{180826D1-55F7-40DF-A4D5-E897713CACA2}" destId="{87CD0E00-6D28-4B26-8356-145A95D818C0}" srcOrd="0" destOrd="0" presId="urn:microsoft.com/office/officeart/2005/8/layout/list1"/>
    <dgm:cxn modelId="{E528B7A7-9FB8-4E45-881B-D947C22DE169}" type="presParOf" srcId="{180826D1-55F7-40DF-A4D5-E897713CACA2}" destId="{62CD3B7C-39E7-41A5-978A-4D4B9944CC42}" srcOrd="1" destOrd="0" presId="urn:microsoft.com/office/officeart/2005/8/layout/list1"/>
    <dgm:cxn modelId="{33240A89-5424-4FF3-9147-533BDD262FE2}" type="presParOf" srcId="{FF8FFD54-1193-46C9-8DFA-93336C9F121E}" destId="{8BB75702-C026-48A7-A971-6B1111E771B0}" srcOrd="9" destOrd="0" presId="urn:microsoft.com/office/officeart/2005/8/layout/list1"/>
    <dgm:cxn modelId="{DD4F2431-924E-4ED7-9CFF-0610941FE070}" type="presParOf" srcId="{FF8FFD54-1193-46C9-8DFA-93336C9F121E}" destId="{21585C15-719D-41A6-A143-7D279F5361ED}" srcOrd="10" destOrd="0" presId="urn:microsoft.com/office/officeart/2005/8/layout/list1"/>
    <dgm:cxn modelId="{BC4E2346-BE9D-4FE2-9E98-58732BA5DA1D}" type="presParOf" srcId="{FF8FFD54-1193-46C9-8DFA-93336C9F121E}" destId="{B36C6074-7CA8-40AB-B65C-1992AD8F7753}" srcOrd="11" destOrd="0" presId="urn:microsoft.com/office/officeart/2005/8/layout/list1"/>
    <dgm:cxn modelId="{0CDDFDA9-9333-4740-A7E7-432210692809}" type="presParOf" srcId="{FF8FFD54-1193-46C9-8DFA-93336C9F121E}" destId="{B630E2B8-02A6-48DB-BEB2-CF1A39312A89}" srcOrd="12" destOrd="0" presId="urn:microsoft.com/office/officeart/2005/8/layout/list1"/>
    <dgm:cxn modelId="{DE8D63E4-E5EB-4CCC-BCD9-53D7EC1578E0}" type="presParOf" srcId="{B630E2B8-02A6-48DB-BEB2-CF1A39312A89}" destId="{5BEF2128-FCCE-4EBD-8EFD-3D966412C0AF}" srcOrd="0" destOrd="0" presId="urn:microsoft.com/office/officeart/2005/8/layout/list1"/>
    <dgm:cxn modelId="{95E25B14-9FB9-4EB5-8D4C-E6F1388D5B4D}" type="presParOf" srcId="{B630E2B8-02A6-48DB-BEB2-CF1A39312A89}" destId="{133984BA-FD95-4CF0-A813-65CEA5E46CA2}" srcOrd="1" destOrd="0" presId="urn:microsoft.com/office/officeart/2005/8/layout/list1"/>
    <dgm:cxn modelId="{F64E1BD1-8781-4EE7-B70C-982E2CD8849F}" type="presParOf" srcId="{FF8FFD54-1193-46C9-8DFA-93336C9F121E}" destId="{E19F1FDA-5C0F-4F8B-9C4B-D9A3A7A6C25C}" srcOrd="13" destOrd="0" presId="urn:microsoft.com/office/officeart/2005/8/layout/list1"/>
    <dgm:cxn modelId="{634D5C91-4F0C-4B7D-ABA5-FFA1BF2C16A4}" type="presParOf" srcId="{FF8FFD54-1193-46C9-8DFA-93336C9F121E}" destId="{48624668-DD3E-4D76-8379-DF29441B1E22}" srcOrd="14" destOrd="0" presId="urn:microsoft.com/office/officeart/2005/8/layout/list1"/>
    <dgm:cxn modelId="{1DFC9A25-BFAB-4959-B725-BE42F0EF0F0F}" type="presParOf" srcId="{FF8FFD54-1193-46C9-8DFA-93336C9F121E}" destId="{532BA03C-3BC8-40AF-8563-A43B2C2FC165}" srcOrd="15" destOrd="0" presId="urn:microsoft.com/office/officeart/2005/8/layout/list1"/>
    <dgm:cxn modelId="{D6932DAF-5E6D-49FA-A6B5-17B89EC3D614}" type="presParOf" srcId="{FF8FFD54-1193-46C9-8DFA-93336C9F121E}" destId="{9D0BB7FF-CED8-4ACD-93B7-E95897E3724F}" srcOrd="16" destOrd="0" presId="urn:microsoft.com/office/officeart/2005/8/layout/list1"/>
    <dgm:cxn modelId="{328F2AF1-E59B-4326-9295-5C6C882C4766}" type="presParOf" srcId="{9D0BB7FF-CED8-4ACD-93B7-E95897E3724F}" destId="{41C1EE62-12FD-4F87-85CE-14AAAAF85C01}" srcOrd="0" destOrd="0" presId="urn:microsoft.com/office/officeart/2005/8/layout/list1"/>
    <dgm:cxn modelId="{8D8DBB4F-A657-4DFA-8488-BB43D6DCACDB}" type="presParOf" srcId="{9D0BB7FF-CED8-4ACD-93B7-E95897E3724F}" destId="{0DB4974D-2E39-4D5B-9012-660776B02D00}" srcOrd="1" destOrd="0" presId="urn:microsoft.com/office/officeart/2005/8/layout/list1"/>
    <dgm:cxn modelId="{976C4908-BFA4-444D-A085-06954FF6473B}" type="presParOf" srcId="{FF8FFD54-1193-46C9-8DFA-93336C9F121E}" destId="{B4ECE40B-5A18-41A2-9E6C-488C99A69B2A}" srcOrd="17" destOrd="0" presId="urn:microsoft.com/office/officeart/2005/8/layout/list1"/>
    <dgm:cxn modelId="{AE8FC72E-1A23-4045-B088-723827602A0E}" type="presParOf" srcId="{FF8FFD54-1193-46C9-8DFA-93336C9F121E}" destId="{FEBA94ED-E880-4B0E-9BA6-70082BC45E96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1975964-26C6-4EDD-8B6C-BD2CA215B607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930CE46-6EC5-49E6-A386-494F525504C5}">
      <dgm:prSet phldrT="[Texto]"/>
      <dgm:spPr/>
      <dgm:t>
        <a:bodyPr/>
        <a:lstStyle/>
        <a:p>
          <a:pPr>
            <a:buClr>
              <a:schemeClr val="tx2"/>
            </a:buClr>
            <a:buSzPct val="70000"/>
            <a:buFont typeface="Wingdings 2" charset="2"/>
            <a:buAutoNum type="arabicParenR"/>
          </a:pPr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circuito juvenil: </a:t>
          </a:r>
          <a:r>
            <a:rPr lang="es-ES" b="0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Áreas de esparcimiento, etc.</a:t>
          </a:r>
          <a:endParaRPr lang="es-ES" b="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D0834289-AF76-49CD-8B9F-E3732BCA5AEF}" type="parTrans" cxnId="{97507E6E-627F-44B2-B192-D87EDEB48695}">
      <dgm:prSet/>
      <dgm:spPr/>
      <dgm:t>
        <a:bodyPr/>
        <a:lstStyle/>
        <a:p>
          <a:endParaRPr lang="es-ES"/>
        </a:p>
      </dgm:t>
    </dgm:pt>
    <dgm:pt modelId="{C3C88D18-4308-4D2E-B483-45A1BB7B5B1F}" type="sibTrans" cxnId="{97507E6E-627F-44B2-B192-D87EDEB48695}">
      <dgm:prSet/>
      <dgm:spPr/>
      <dgm:t>
        <a:bodyPr/>
        <a:lstStyle/>
        <a:p>
          <a:endParaRPr lang="es-ES"/>
        </a:p>
      </dgm:t>
    </dgm:pt>
    <dgm:pt modelId="{C371EC05-E671-4657-835D-963ED662577D}">
      <dgm:prSet/>
      <dgm:spPr/>
      <dgm:t>
        <a:bodyPr/>
        <a:lstStyle/>
        <a:p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especializadas en población joven</a:t>
          </a:r>
          <a:r>
            <a:rPr lang="es-ES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inmobiliarias, discotecas, moda, etc. </a:t>
          </a:r>
        </a:p>
      </dgm:t>
    </dgm:pt>
    <dgm:pt modelId="{D15DE219-37E8-4692-959F-B54EAC54485C}" type="parTrans" cxnId="{DD4C8DBB-DC3E-4643-B0F0-F23ADC307F94}">
      <dgm:prSet/>
      <dgm:spPr/>
      <dgm:t>
        <a:bodyPr/>
        <a:lstStyle/>
        <a:p>
          <a:endParaRPr lang="es-ES"/>
        </a:p>
      </dgm:t>
    </dgm:pt>
    <dgm:pt modelId="{574736D5-1317-4724-B2E1-E368FA7744EF}" type="sibTrans" cxnId="{DD4C8DBB-DC3E-4643-B0F0-F23ADC307F94}">
      <dgm:prSet/>
      <dgm:spPr/>
      <dgm:t>
        <a:bodyPr/>
        <a:lstStyle/>
        <a:p>
          <a:endParaRPr lang="es-ES"/>
        </a:p>
      </dgm:t>
    </dgm:pt>
    <dgm:pt modelId="{5DDF9CC3-4154-491E-8976-38B1FEDEE120}">
      <dgm:prSet/>
      <dgm:spPr/>
      <dgm:t>
        <a:bodyPr/>
        <a:lstStyle/>
        <a:p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centradas en 'lo juvenil'</a:t>
          </a:r>
          <a:r>
            <a:rPr lang="es-ES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Campings y turismo de aventura, ciertas marcas, etc. </a:t>
          </a:r>
        </a:p>
      </dgm:t>
    </dgm:pt>
    <dgm:pt modelId="{DB9C57E8-DBAC-443D-A186-31DD01CD340E}" type="parTrans" cxnId="{B789654E-1D87-410C-905F-E4E6F8A966EC}">
      <dgm:prSet/>
      <dgm:spPr/>
      <dgm:t>
        <a:bodyPr/>
        <a:lstStyle/>
        <a:p>
          <a:endParaRPr lang="es-ES"/>
        </a:p>
      </dgm:t>
    </dgm:pt>
    <dgm:pt modelId="{04832F13-96A3-4AAB-934C-AB7334675C7B}" type="sibTrans" cxnId="{B789654E-1D87-410C-905F-E4E6F8A966EC}">
      <dgm:prSet/>
      <dgm:spPr/>
      <dgm:t>
        <a:bodyPr/>
        <a:lstStyle/>
        <a:p>
          <a:endParaRPr lang="es-ES"/>
        </a:p>
      </dgm:t>
    </dgm:pt>
    <dgm:pt modelId="{C04ECE93-910A-4DF0-AE91-B9BF3F577E8A}">
      <dgm:prSet/>
      <dgm:spPr/>
      <dgm:t>
        <a:bodyPr/>
        <a:lstStyle/>
        <a:p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generalistas de jóvenes con cliente </a:t>
          </a:r>
          <a:r>
            <a:rPr lang="es-ES" b="1" i="1" dirty="0" err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jóven</a:t>
          </a:r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s-ES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3D, servicios digitalización. </a:t>
          </a:r>
        </a:p>
      </dgm:t>
    </dgm:pt>
    <dgm:pt modelId="{F46A3806-B079-431D-B9EE-BB0D8083DC3D}" type="parTrans" cxnId="{73EF3889-D48B-4096-B3A3-01D4FB54CE38}">
      <dgm:prSet/>
      <dgm:spPr/>
      <dgm:t>
        <a:bodyPr/>
        <a:lstStyle/>
        <a:p>
          <a:endParaRPr lang="es-ES"/>
        </a:p>
      </dgm:t>
    </dgm:pt>
    <dgm:pt modelId="{2719FC78-7D5A-4D93-8029-5E6C0C60F175}" type="sibTrans" cxnId="{73EF3889-D48B-4096-B3A3-01D4FB54CE38}">
      <dgm:prSet/>
      <dgm:spPr/>
      <dgm:t>
        <a:bodyPr/>
        <a:lstStyle/>
        <a:p>
          <a:endParaRPr lang="es-ES"/>
        </a:p>
      </dgm:t>
    </dgm:pt>
    <dgm:pt modelId="{51363C52-5393-45C7-9ABC-74B51F94C39F}">
      <dgm:prSet/>
      <dgm:spPr/>
      <dgm:t>
        <a:bodyPr/>
        <a:lstStyle/>
        <a:p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de orientación subcultural</a:t>
          </a:r>
          <a:r>
            <a:rPr lang="es-ES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creación, distribución y venta de moda, eventos, etc. </a:t>
          </a:r>
        </a:p>
      </dgm:t>
    </dgm:pt>
    <dgm:pt modelId="{31B96646-2D22-4CC9-BD53-10CB24C3B505}" type="parTrans" cxnId="{331C62D9-85F5-4F52-B0EF-3C8970D8249B}">
      <dgm:prSet/>
      <dgm:spPr/>
      <dgm:t>
        <a:bodyPr/>
        <a:lstStyle/>
        <a:p>
          <a:endParaRPr lang="es-ES"/>
        </a:p>
      </dgm:t>
    </dgm:pt>
    <dgm:pt modelId="{BB3013B9-2210-4EDE-AC26-6A7D9787222A}" type="sibTrans" cxnId="{331C62D9-85F5-4F52-B0EF-3C8970D8249B}">
      <dgm:prSet/>
      <dgm:spPr/>
      <dgm:t>
        <a:bodyPr/>
        <a:lstStyle/>
        <a:p>
          <a:endParaRPr lang="es-ES"/>
        </a:p>
      </dgm:t>
    </dgm:pt>
    <dgm:pt modelId="{002E6F12-9DCD-45D5-933D-B79CCAD62A4A}">
      <dgm:prSet/>
      <dgm:spPr/>
      <dgm:t>
        <a:bodyPr/>
        <a:lstStyle/>
        <a:p>
          <a:r>
            <a:rPr lang="es-ES" b="1" i="1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Actividades socio-organizativas juveniles: </a:t>
          </a:r>
          <a:r>
            <a:rPr lang="es-ES" dirty="0" err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Extiercol</a:t>
          </a:r>
          <a:r>
            <a:rPr lang="es-ES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La Polea, El pasero, </a:t>
          </a:r>
          <a:r>
            <a:rPr lang="es-ES" dirty="0" err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Ecosocial</a:t>
          </a:r>
          <a:r>
            <a:rPr lang="es-ES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</a:t>
          </a:r>
        </a:p>
      </dgm:t>
    </dgm:pt>
    <dgm:pt modelId="{9FB51188-61C0-4E6E-A673-A2B0D4E82ACF}" type="parTrans" cxnId="{D76EDB7D-445C-44E4-A57E-1618FB71AE63}">
      <dgm:prSet/>
      <dgm:spPr/>
      <dgm:t>
        <a:bodyPr/>
        <a:lstStyle/>
        <a:p>
          <a:endParaRPr lang="es-ES"/>
        </a:p>
      </dgm:t>
    </dgm:pt>
    <dgm:pt modelId="{68270CE7-0E5E-4A85-ABDC-5607C49C9629}" type="sibTrans" cxnId="{D76EDB7D-445C-44E4-A57E-1618FB71AE63}">
      <dgm:prSet/>
      <dgm:spPr/>
      <dgm:t>
        <a:bodyPr/>
        <a:lstStyle/>
        <a:p>
          <a:endParaRPr lang="es-ES"/>
        </a:p>
      </dgm:t>
    </dgm:pt>
    <dgm:pt modelId="{942085FF-5A64-4E66-A1F0-D2F58CAE304E}" type="pres">
      <dgm:prSet presAssocID="{41975964-26C6-4EDD-8B6C-BD2CA215B607}" presName="diagram" presStyleCnt="0">
        <dgm:presLayoutVars>
          <dgm:dir/>
          <dgm:resizeHandles val="exact"/>
        </dgm:presLayoutVars>
      </dgm:prSet>
      <dgm:spPr/>
    </dgm:pt>
    <dgm:pt modelId="{D52632AB-7ECD-4289-9B5A-475E4728DA51}" type="pres">
      <dgm:prSet presAssocID="{8930CE46-6EC5-49E6-A386-494F525504C5}" presName="node" presStyleLbl="node1" presStyleIdx="0" presStyleCnt="6">
        <dgm:presLayoutVars>
          <dgm:bulletEnabled val="1"/>
        </dgm:presLayoutVars>
      </dgm:prSet>
      <dgm:spPr/>
    </dgm:pt>
    <dgm:pt modelId="{044A0C78-159C-4CE7-89B9-9065E850C66E}" type="pres">
      <dgm:prSet presAssocID="{C3C88D18-4308-4D2E-B483-45A1BB7B5B1F}" presName="sibTrans" presStyleCnt="0"/>
      <dgm:spPr/>
    </dgm:pt>
    <dgm:pt modelId="{6628FC4B-F3DE-4C78-B307-A58506828D1A}" type="pres">
      <dgm:prSet presAssocID="{C371EC05-E671-4657-835D-963ED662577D}" presName="node" presStyleLbl="node1" presStyleIdx="1" presStyleCnt="6">
        <dgm:presLayoutVars>
          <dgm:bulletEnabled val="1"/>
        </dgm:presLayoutVars>
      </dgm:prSet>
      <dgm:spPr/>
    </dgm:pt>
    <dgm:pt modelId="{F77AB953-2333-4D23-9768-398B2DC107B0}" type="pres">
      <dgm:prSet presAssocID="{574736D5-1317-4724-B2E1-E368FA7744EF}" presName="sibTrans" presStyleCnt="0"/>
      <dgm:spPr/>
    </dgm:pt>
    <dgm:pt modelId="{18B3D8E0-E74D-4F1C-9744-4607920A6D23}" type="pres">
      <dgm:prSet presAssocID="{5DDF9CC3-4154-491E-8976-38B1FEDEE120}" presName="node" presStyleLbl="node1" presStyleIdx="2" presStyleCnt="6">
        <dgm:presLayoutVars>
          <dgm:bulletEnabled val="1"/>
        </dgm:presLayoutVars>
      </dgm:prSet>
      <dgm:spPr/>
    </dgm:pt>
    <dgm:pt modelId="{2C76399C-5511-4B8C-8CB5-DF8C35909F38}" type="pres">
      <dgm:prSet presAssocID="{04832F13-96A3-4AAB-934C-AB7334675C7B}" presName="sibTrans" presStyleCnt="0"/>
      <dgm:spPr/>
    </dgm:pt>
    <dgm:pt modelId="{2930E089-EF16-4AE7-8813-C11CA3CA68D1}" type="pres">
      <dgm:prSet presAssocID="{C04ECE93-910A-4DF0-AE91-B9BF3F577E8A}" presName="node" presStyleLbl="node1" presStyleIdx="3" presStyleCnt="6" custLinFactNeighborX="3904" custLinFactNeighborY="0">
        <dgm:presLayoutVars>
          <dgm:bulletEnabled val="1"/>
        </dgm:presLayoutVars>
      </dgm:prSet>
      <dgm:spPr/>
    </dgm:pt>
    <dgm:pt modelId="{85015656-1574-4F31-9057-4E965538DFB3}" type="pres">
      <dgm:prSet presAssocID="{2719FC78-7D5A-4D93-8029-5E6C0C60F175}" presName="sibTrans" presStyleCnt="0"/>
      <dgm:spPr/>
    </dgm:pt>
    <dgm:pt modelId="{832DA875-BB91-46B2-8CFF-33C2D4C5D262}" type="pres">
      <dgm:prSet presAssocID="{51363C52-5393-45C7-9ABC-74B51F94C39F}" presName="node" presStyleLbl="node1" presStyleIdx="4" presStyleCnt="6">
        <dgm:presLayoutVars>
          <dgm:bulletEnabled val="1"/>
        </dgm:presLayoutVars>
      </dgm:prSet>
      <dgm:spPr/>
    </dgm:pt>
    <dgm:pt modelId="{8D035F4D-C535-41D9-8EBF-3CEBE661AE74}" type="pres">
      <dgm:prSet presAssocID="{BB3013B9-2210-4EDE-AC26-6A7D9787222A}" presName="sibTrans" presStyleCnt="0"/>
      <dgm:spPr/>
    </dgm:pt>
    <dgm:pt modelId="{651D0527-1428-4639-BE2F-F520BB58D791}" type="pres">
      <dgm:prSet presAssocID="{002E6F12-9DCD-45D5-933D-B79CCAD62A4A}" presName="node" presStyleLbl="node1" presStyleIdx="5" presStyleCnt="6">
        <dgm:presLayoutVars>
          <dgm:bulletEnabled val="1"/>
        </dgm:presLayoutVars>
      </dgm:prSet>
      <dgm:spPr/>
    </dgm:pt>
  </dgm:ptLst>
  <dgm:cxnLst>
    <dgm:cxn modelId="{9390250F-4160-4070-8FC2-867F4229B4FF}" type="presOf" srcId="{8930CE46-6EC5-49E6-A386-494F525504C5}" destId="{D52632AB-7ECD-4289-9B5A-475E4728DA51}" srcOrd="0" destOrd="0" presId="urn:microsoft.com/office/officeart/2005/8/layout/default"/>
    <dgm:cxn modelId="{931C0D2A-5ED6-4E4B-92D3-50F984940242}" type="presOf" srcId="{002E6F12-9DCD-45D5-933D-B79CCAD62A4A}" destId="{651D0527-1428-4639-BE2F-F520BB58D791}" srcOrd="0" destOrd="0" presId="urn:microsoft.com/office/officeart/2005/8/layout/default"/>
    <dgm:cxn modelId="{B5FE1F45-32D5-4018-8C01-45FE21AEC321}" type="presOf" srcId="{5DDF9CC3-4154-491E-8976-38B1FEDEE120}" destId="{18B3D8E0-E74D-4F1C-9744-4607920A6D23}" srcOrd="0" destOrd="0" presId="urn:microsoft.com/office/officeart/2005/8/layout/default"/>
    <dgm:cxn modelId="{B789654E-1D87-410C-905F-E4E6F8A966EC}" srcId="{41975964-26C6-4EDD-8B6C-BD2CA215B607}" destId="{5DDF9CC3-4154-491E-8976-38B1FEDEE120}" srcOrd="2" destOrd="0" parTransId="{DB9C57E8-DBAC-443D-A186-31DD01CD340E}" sibTransId="{04832F13-96A3-4AAB-934C-AB7334675C7B}"/>
    <dgm:cxn modelId="{97507E6E-627F-44B2-B192-D87EDEB48695}" srcId="{41975964-26C6-4EDD-8B6C-BD2CA215B607}" destId="{8930CE46-6EC5-49E6-A386-494F525504C5}" srcOrd="0" destOrd="0" parTransId="{D0834289-AF76-49CD-8B9F-E3732BCA5AEF}" sibTransId="{C3C88D18-4308-4D2E-B483-45A1BB7B5B1F}"/>
    <dgm:cxn modelId="{D76EDB7D-445C-44E4-A57E-1618FB71AE63}" srcId="{41975964-26C6-4EDD-8B6C-BD2CA215B607}" destId="{002E6F12-9DCD-45D5-933D-B79CCAD62A4A}" srcOrd="5" destOrd="0" parTransId="{9FB51188-61C0-4E6E-A673-A2B0D4E82ACF}" sibTransId="{68270CE7-0E5E-4A85-ABDC-5607C49C9629}"/>
    <dgm:cxn modelId="{91214481-0F0C-496C-90AA-586C52A52457}" type="presOf" srcId="{C04ECE93-910A-4DF0-AE91-B9BF3F577E8A}" destId="{2930E089-EF16-4AE7-8813-C11CA3CA68D1}" srcOrd="0" destOrd="0" presId="urn:microsoft.com/office/officeart/2005/8/layout/default"/>
    <dgm:cxn modelId="{73EF3889-D48B-4096-B3A3-01D4FB54CE38}" srcId="{41975964-26C6-4EDD-8B6C-BD2CA215B607}" destId="{C04ECE93-910A-4DF0-AE91-B9BF3F577E8A}" srcOrd="3" destOrd="0" parTransId="{F46A3806-B079-431D-B9EE-BB0D8083DC3D}" sibTransId="{2719FC78-7D5A-4D93-8029-5E6C0C60F175}"/>
    <dgm:cxn modelId="{DD4C8DBB-DC3E-4643-B0F0-F23ADC307F94}" srcId="{41975964-26C6-4EDD-8B6C-BD2CA215B607}" destId="{C371EC05-E671-4657-835D-963ED662577D}" srcOrd="1" destOrd="0" parTransId="{D15DE219-37E8-4692-959F-B54EAC54485C}" sibTransId="{574736D5-1317-4724-B2E1-E368FA7744EF}"/>
    <dgm:cxn modelId="{9F6406C1-70C3-4783-AD0E-A8B5B370176C}" type="presOf" srcId="{51363C52-5393-45C7-9ABC-74B51F94C39F}" destId="{832DA875-BB91-46B2-8CFF-33C2D4C5D262}" srcOrd="0" destOrd="0" presId="urn:microsoft.com/office/officeart/2005/8/layout/default"/>
    <dgm:cxn modelId="{38FE83CB-A0E7-4374-8422-A58632E16772}" type="presOf" srcId="{C371EC05-E671-4657-835D-963ED662577D}" destId="{6628FC4B-F3DE-4C78-B307-A58506828D1A}" srcOrd="0" destOrd="0" presId="urn:microsoft.com/office/officeart/2005/8/layout/default"/>
    <dgm:cxn modelId="{331C62D9-85F5-4F52-B0EF-3C8970D8249B}" srcId="{41975964-26C6-4EDD-8B6C-BD2CA215B607}" destId="{51363C52-5393-45C7-9ABC-74B51F94C39F}" srcOrd="4" destOrd="0" parTransId="{31B96646-2D22-4CC9-BD53-10CB24C3B505}" sibTransId="{BB3013B9-2210-4EDE-AC26-6A7D9787222A}"/>
    <dgm:cxn modelId="{F84EEDEC-F561-4871-BEE2-B35106FAF172}" type="presOf" srcId="{41975964-26C6-4EDD-8B6C-BD2CA215B607}" destId="{942085FF-5A64-4E66-A1F0-D2F58CAE304E}" srcOrd="0" destOrd="0" presId="urn:microsoft.com/office/officeart/2005/8/layout/default"/>
    <dgm:cxn modelId="{8424F9FC-7AD8-4BFA-97E4-A656EC7C4989}" type="presParOf" srcId="{942085FF-5A64-4E66-A1F0-D2F58CAE304E}" destId="{D52632AB-7ECD-4289-9B5A-475E4728DA51}" srcOrd="0" destOrd="0" presId="urn:microsoft.com/office/officeart/2005/8/layout/default"/>
    <dgm:cxn modelId="{138852D4-AFB3-4596-828D-5DEEB8E0D7E9}" type="presParOf" srcId="{942085FF-5A64-4E66-A1F0-D2F58CAE304E}" destId="{044A0C78-159C-4CE7-89B9-9065E850C66E}" srcOrd="1" destOrd="0" presId="urn:microsoft.com/office/officeart/2005/8/layout/default"/>
    <dgm:cxn modelId="{57AB630E-C833-49FA-97D8-43B2C24FBD8B}" type="presParOf" srcId="{942085FF-5A64-4E66-A1F0-D2F58CAE304E}" destId="{6628FC4B-F3DE-4C78-B307-A58506828D1A}" srcOrd="2" destOrd="0" presId="urn:microsoft.com/office/officeart/2005/8/layout/default"/>
    <dgm:cxn modelId="{F77C0FF5-F6BF-4227-AB8B-483E9B561BEA}" type="presParOf" srcId="{942085FF-5A64-4E66-A1F0-D2F58CAE304E}" destId="{F77AB953-2333-4D23-9768-398B2DC107B0}" srcOrd="3" destOrd="0" presId="urn:microsoft.com/office/officeart/2005/8/layout/default"/>
    <dgm:cxn modelId="{4DF96764-3F24-4444-BF2F-9D61A5057C6D}" type="presParOf" srcId="{942085FF-5A64-4E66-A1F0-D2F58CAE304E}" destId="{18B3D8E0-E74D-4F1C-9744-4607920A6D23}" srcOrd="4" destOrd="0" presId="urn:microsoft.com/office/officeart/2005/8/layout/default"/>
    <dgm:cxn modelId="{DB66A96A-108B-4B8F-8AB0-4EA39DD8645E}" type="presParOf" srcId="{942085FF-5A64-4E66-A1F0-D2F58CAE304E}" destId="{2C76399C-5511-4B8C-8CB5-DF8C35909F38}" srcOrd="5" destOrd="0" presId="urn:microsoft.com/office/officeart/2005/8/layout/default"/>
    <dgm:cxn modelId="{87ABF81B-C14C-4B58-88C1-C2EC6B790CA2}" type="presParOf" srcId="{942085FF-5A64-4E66-A1F0-D2F58CAE304E}" destId="{2930E089-EF16-4AE7-8813-C11CA3CA68D1}" srcOrd="6" destOrd="0" presId="urn:microsoft.com/office/officeart/2005/8/layout/default"/>
    <dgm:cxn modelId="{CE55CF23-5592-4167-9C14-E121456A312E}" type="presParOf" srcId="{942085FF-5A64-4E66-A1F0-D2F58CAE304E}" destId="{85015656-1574-4F31-9057-4E965538DFB3}" srcOrd="7" destOrd="0" presId="urn:microsoft.com/office/officeart/2005/8/layout/default"/>
    <dgm:cxn modelId="{6EAEB56F-CDEA-4A33-8C9B-25B3618B1BEC}" type="presParOf" srcId="{942085FF-5A64-4E66-A1F0-D2F58CAE304E}" destId="{832DA875-BB91-46B2-8CFF-33C2D4C5D262}" srcOrd="8" destOrd="0" presId="urn:microsoft.com/office/officeart/2005/8/layout/default"/>
    <dgm:cxn modelId="{6CECE7F7-B02A-4F1D-8FEE-3F8FC2400EFA}" type="presParOf" srcId="{942085FF-5A64-4E66-A1F0-D2F58CAE304E}" destId="{8D035F4D-C535-41D9-8EBF-3CEBE661AE74}" srcOrd="9" destOrd="0" presId="urn:microsoft.com/office/officeart/2005/8/layout/default"/>
    <dgm:cxn modelId="{1521A845-3EFD-414F-AA1B-659DF7B237A2}" type="presParOf" srcId="{942085FF-5A64-4E66-A1F0-D2F58CAE304E}" destId="{651D0527-1428-4639-BE2F-F520BB58D791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7E38DD-BBBB-40F5-A6E5-22C56D1536BF}" type="doc">
      <dgm:prSet loTypeId="urn:microsoft.com/office/officeart/2005/8/layout/cycle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E6282DA-7E84-4D3E-8164-57C29DB5D9D5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Transición independencia energética</a:t>
          </a:r>
        </a:p>
      </dgm:t>
    </dgm:pt>
    <dgm:pt modelId="{D11DEC64-364F-4AD1-9890-48F85D68948C}" type="parTrans" cxnId="{C5958750-D486-4911-94E9-CC0408ED1309}">
      <dgm:prSet/>
      <dgm:spPr/>
      <dgm:t>
        <a:bodyPr/>
        <a:lstStyle/>
        <a:p>
          <a:endParaRPr lang="es-ES"/>
        </a:p>
      </dgm:t>
    </dgm:pt>
    <dgm:pt modelId="{1CF31694-4DA4-440A-A81D-1E444F35B42E}" type="sibTrans" cxnId="{C5958750-D486-4911-94E9-CC0408ED1309}">
      <dgm:prSet/>
      <dgm:spPr/>
      <dgm:t>
        <a:bodyPr/>
        <a:lstStyle/>
        <a:p>
          <a:endParaRPr lang="es-ES"/>
        </a:p>
      </dgm:t>
    </dgm:pt>
    <dgm:pt modelId="{4FDF742F-66DE-42B1-B18B-E4DA6AA3D937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Capital social: asociación, cooperativas</a:t>
          </a:r>
        </a:p>
      </dgm:t>
    </dgm:pt>
    <dgm:pt modelId="{C898B185-EB36-4AC1-B5ED-89A42F649CF8}" type="parTrans" cxnId="{8A841538-ED88-408E-9249-157476CF7278}">
      <dgm:prSet/>
      <dgm:spPr/>
      <dgm:t>
        <a:bodyPr/>
        <a:lstStyle/>
        <a:p>
          <a:endParaRPr lang="es-ES"/>
        </a:p>
      </dgm:t>
    </dgm:pt>
    <dgm:pt modelId="{7431749D-0B87-4E81-A908-1710113E9206}" type="sibTrans" cxnId="{8A841538-ED88-408E-9249-157476CF7278}">
      <dgm:prSet/>
      <dgm:spPr/>
      <dgm:t>
        <a:bodyPr/>
        <a:lstStyle/>
        <a:p>
          <a:endParaRPr lang="es-ES"/>
        </a:p>
      </dgm:t>
    </dgm:pt>
    <dgm:pt modelId="{7FDF2B7C-628F-4427-81C6-1CD83C683963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Nuevas ocupaciones: Apiturismo</a:t>
          </a:r>
        </a:p>
      </dgm:t>
    </dgm:pt>
    <dgm:pt modelId="{86E5CE3C-8EE3-44CE-95AD-8177830E8F65}" type="parTrans" cxnId="{926AA8AA-6DBE-4CB8-BAC7-B531E87A227F}">
      <dgm:prSet/>
      <dgm:spPr/>
      <dgm:t>
        <a:bodyPr/>
        <a:lstStyle/>
        <a:p>
          <a:endParaRPr lang="es-ES"/>
        </a:p>
      </dgm:t>
    </dgm:pt>
    <dgm:pt modelId="{6B945C91-06ED-43C7-A18A-541C8E3B022B}" type="sibTrans" cxnId="{926AA8AA-6DBE-4CB8-BAC7-B531E87A227F}">
      <dgm:prSet/>
      <dgm:spPr/>
      <dgm:t>
        <a:bodyPr/>
        <a:lstStyle/>
        <a:p>
          <a:endParaRPr lang="es-ES"/>
        </a:p>
      </dgm:t>
    </dgm:pt>
    <dgm:pt modelId="{DE731C20-D9F0-4624-AC43-B77F10859D3C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Reforestación, biodiversidad</a:t>
          </a:r>
        </a:p>
      </dgm:t>
    </dgm:pt>
    <dgm:pt modelId="{4B964305-34C0-4862-A715-C3AE019E461D}" type="parTrans" cxnId="{7E2BBE2C-6004-4C1E-AC7D-DC52772586C9}">
      <dgm:prSet/>
      <dgm:spPr/>
      <dgm:t>
        <a:bodyPr/>
        <a:lstStyle/>
        <a:p>
          <a:endParaRPr lang="es-ES"/>
        </a:p>
      </dgm:t>
    </dgm:pt>
    <dgm:pt modelId="{F20CFFA3-656E-4E1C-BECF-801D434D26D6}" type="sibTrans" cxnId="{7E2BBE2C-6004-4C1E-AC7D-DC52772586C9}">
      <dgm:prSet/>
      <dgm:spPr/>
      <dgm:t>
        <a:bodyPr/>
        <a:lstStyle/>
        <a:p>
          <a:endParaRPr lang="es-ES"/>
        </a:p>
      </dgm:t>
    </dgm:pt>
    <dgm:pt modelId="{0E66C266-47FF-48A7-9573-0B1E7660AC11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Soberanía alimentaria</a:t>
          </a:r>
        </a:p>
      </dgm:t>
    </dgm:pt>
    <dgm:pt modelId="{ED20B3DC-7F65-47F9-9C17-114636E9FCD9}" type="parTrans" cxnId="{3ADBF0D3-87CB-4CFB-A880-7691CACCD5F7}">
      <dgm:prSet/>
      <dgm:spPr/>
      <dgm:t>
        <a:bodyPr/>
        <a:lstStyle/>
        <a:p>
          <a:endParaRPr lang="es-ES"/>
        </a:p>
      </dgm:t>
    </dgm:pt>
    <dgm:pt modelId="{C61F1673-E4B0-4020-9A08-140A28DAA7DB}" type="sibTrans" cxnId="{3ADBF0D3-87CB-4CFB-A880-7691CACCD5F7}">
      <dgm:prSet/>
      <dgm:spPr/>
      <dgm:t>
        <a:bodyPr/>
        <a:lstStyle/>
        <a:p>
          <a:endParaRPr lang="es-ES"/>
        </a:p>
      </dgm:t>
    </dgm:pt>
    <dgm:pt modelId="{B3BB5159-9CDB-4A65-B9ED-27689D1AD9E1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Identidad cultural: arqueología, reformas, restauración, folk...</a:t>
          </a:r>
        </a:p>
      </dgm:t>
    </dgm:pt>
    <dgm:pt modelId="{DB576D5C-EA2E-4984-A6F6-59BA64E04793}" type="parTrans" cxnId="{40998FC8-35BF-44CD-9141-406044F5AEE0}">
      <dgm:prSet/>
      <dgm:spPr/>
      <dgm:t>
        <a:bodyPr/>
        <a:lstStyle/>
        <a:p>
          <a:endParaRPr lang="es-ES"/>
        </a:p>
      </dgm:t>
    </dgm:pt>
    <dgm:pt modelId="{4DDB4F7B-E827-43F1-86C4-A7BC998EEE59}" type="sibTrans" cxnId="{40998FC8-35BF-44CD-9141-406044F5AEE0}">
      <dgm:prSet/>
      <dgm:spPr/>
      <dgm:t>
        <a:bodyPr/>
        <a:lstStyle/>
        <a:p>
          <a:endParaRPr lang="es-ES"/>
        </a:p>
      </dgm:t>
    </dgm:pt>
    <dgm:pt modelId="{9D27D71C-0045-4353-9988-2BF1DE7487C3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Resiliencia local: voluntariado, redes apoyo, cuidados</a:t>
          </a:r>
        </a:p>
      </dgm:t>
    </dgm:pt>
    <dgm:pt modelId="{E0FD0540-3A8D-4818-9796-C17B84DD7E10}" type="parTrans" cxnId="{9D09AE54-C4AB-40EB-B284-D5A5DF7365CC}">
      <dgm:prSet/>
      <dgm:spPr/>
      <dgm:t>
        <a:bodyPr/>
        <a:lstStyle/>
        <a:p>
          <a:endParaRPr lang="es-ES"/>
        </a:p>
      </dgm:t>
    </dgm:pt>
    <dgm:pt modelId="{27F17343-F55F-4A29-B575-5F39BEF820FE}" type="sibTrans" cxnId="{9D09AE54-C4AB-40EB-B284-D5A5DF7365CC}">
      <dgm:prSet/>
      <dgm:spPr/>
      <dgm:t>
        <a:bodyPr/>
        <a:lstStyle/>
        <a:p>
          <a:endParaRPr lang="es-ES"/>
        </a:p>
      </dgm:t>
    </dgm:pt>
    <dgm:pt modelId="{5C1C45D4-606B-4D5C-9AB6-98DF9AB1A9C8}">
      <dgm:prSet custT="1"/>
      <dgm:spPr/>
      <dgm:t>
        <a:bodyPr/>
        <a:lstStyle/>
        <a:p>
          <a:r>
            <a:rPr lang="es-E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Economía circular</a:t>
          </a:r>
        </a:p>
      </dgm:t>
    </dgm:pt>
    <dgm:pt modelId="{F06BB7E7-2C1B-49AF-B96B-25045E8B9EBB}" type="parTrans" cxnId="{AF6CB525-8BAA-4B33-A90D-DF72E5976015}">
      <dgm:prSet/>
      <dgm:spPr/>
      <dgm:t>
        <a:bodyPr/>
        <a:lstStyle/>
        <a:p>
          <a:endParaRPr lang="es-ES"/>
        </a:p>
      </dgm:t>
    </dgm:pt>
    <dgm:pt modelId="{44098F41-1CCA-4B8C-8982-199FBDA5990F}" type="sibTrans" cxnId="{AF6CB525-8BAA-4B33-A90D-DF72E5976015}">
      <dgm:prSet/>
      <dgm:spPr/>
      <dgm:t>
        <a:bodyPr/>
        <a:lstStyle/>
        <a:p>
          <a:endParaRPr lang="es-ES"/>
        </a:p>
      </dgm:t>
    </dgm:pt>
    <dgm:pt modelId="{81A2CAFB-07E5-41DF-A3E2-5C93793C9CBC}" type="pres">
      <dgm:prSet presAssocID="{1C7E38DD-BBBB-40F5-A6E5-22C56D1536BF}" presName="Name0" presStyleCnt="0">
        <dgm:presLayoutVars>
          <dgm:dir/>
          <dgm:resizeHandles val="exact"/>
        </dgm:presLayoutVars>
      </dgm:prSet>
      <dgm:spPr/>
    </dgm:pt>
    <dgm:pt modelId="{8A567B89-374F-4734-888A-459A1AADC739}" type="pres">
      <dgm:prSet presAssocID="{1C7E38DD-BBBB-40F5-A6E5-22C56D1536BF}" presName="cycle" presStyleCnt="0"/>
      <dgm:spPr/>
    </dgm:pt>
    <dgm:pt modelId="{F0578209-0D18-4866-9939-787BEE08C7E2}" type="pres">
      <dgm:prSet presAssocID="{7E6282DA-7E84-4D3E-8164-57C29DB5D9D5}" presName="nodeFirstNode" presStyleLbl="node1" presStyleIdx="0" presStyleCnt="8">
        <dgm:presLayoutVars>
          <dgm:bulletEnabled val="1"/>
        </dgm:presLayoutVars>
      </dgm:prSet>
      <dgm:spPr/>
    </dgm:pt>
    <dgm:pt modelId="{6AF58227-96C6-4EB3-BB1B-D5A1DD6FE7DD}" type="pres">
      <dgm:prSet presAssocID="{1CF31694-4DA4-440A-A81D-1E444F35B42E}" presName="sibTransFirstNode" presStyleLbl="bgShp" presStyleIdx="0" presStyleCnt="1" custScaleX="168570"/>
      <dgm:spPr/>
    </dgm:pt>
    <dgm:pt modelId="{EC8FB0C7-35AA-4382-B320-9621DBE30B1F}" type="pres">
      <dgm:prSet presAssocID="{4FDF742F-66DE-42B1-B18B-E4DA6AA3D937}" presName="nodeFollowingNodes" presStyleLbl="node1" presStyleIdx="1" presStyleCnt="8" custRadScaleRad="109421" custRadScaleInc="25483">
        <dgm:presLayoutVars>
          <dgm:bulletEnabled val="1"/>
        </dgm:presLayoutVars>
      </dgm:prSet>
      <dgm:spPr/>
    </dgm:pt>
    <dgm:pt modelId="{3A4CA9FD-CC20-44D9-8C1E-D8705FEFE464}" type="pres">
      <dgm:prSet presAssocID="{7FDF2B7C-628F-4427-81C6-1CD83C683963}" presName="nodeFollowingNodes" presStyleLbl="node1" presStyleIdx="2" presStyleCnt="8" custScaleY="93858" custRadScaleRad="134577" custRadScaleInc="-10461">
        <dgm:presLayoutVars>
          <dgm:bulletEnabled val="1"/>
        </dgm:presLayoutVars>
      </dgm:prSet>
      <dgm:spPr/>
    </dgm:pt>
    <dgm:pt modelId="{B356F338-9CED-4725-A214-04A76979E41C}" type="pres">
      <dgm:prSet presAssocID="{DE731C20-D9F0-4624-AC43-B77F10859D3C}" presName="nodeFollowingNodes" presStyleLbl="node1" presStyleIdx="3" presStyleCnt="8" custScaleX="110877" custScaleY="122105" custRadScaleRad="109509" custRadScaleInc="-42262">
        <dgm:presLayoutVars>
          <dgm:bulletEnabled val="1"/>
        </dgm:presLayoutVars>
      </dgm:prSet>
      <dgm:spPr/>
    </dgm:pt>
    <dgm:pt modelId="{96ED9AAF-DBB1-4943-82F7-17AF5806001B}" type="pres">
      <dgm:prSet presAssocID="{B3BB5159-9CDB-4A65-B9ED-27689D1AD9E1}" presName="nodeFollowingNodes" presStyleLbl="node1" presStyleIdx="4" presStyleCnt="8" custScaleX="107325" custScaleY="155038" custRadScaleRad="94945" custRadScaleInc="-6934">
        <dgm:presLayoutVars>
          <dgm:bulletEnabled val="1"/>
        </dgm:presLayoutVars>
      </dgm:prSet>
      <dgm:spPr/>
    </dgm:pt>
    <dgm:pt modelId="{181CFBA9-8351-448D-8908-44191C65697E}" type="pres">
      <dgm:prSet presAssocID="{0E66C266-47FF-48A7-9573-0B1E7660AC11}" presName="nodeFollowingNodes" presStyleLbl="node1" presStyleIdx="5" presStyleCnt="8" custRadScaleRad="103278" custRadScaleInc="25900">
        <dgm:presLayoutVars>
          <dgm:bulletEnabled val="1"/>
        </dgm:presLayoutVars>
      </dgm:prSet>
      <dgm:spPr/>
    </dgm:pt>
    <dgm:pt modelId="{A922175D-0FE9-4B98-A03B-C4A6FB6CAC66}" type="pres">
      <dgm:prSet presAssocID="{9D27D71C-0045-4353-9988-2BF1DE7487C3}" presName="nodeFollowingNodes" presStyleLbl="node1" presStyleIdx="6" presStyleCnt="8" custScaleX="100780" custScaleY="146176" custRadScaleRad="136062" custRadScaleInc="3771">
        <dgm:presLayoutVars>
          <dgm:bulletEnabled val="1"/>
        </dgm:presLayoutVars>
      </dgm:prSet>
      <dgm:spPr/>
    </dgm:pt>
    <dgm:pt modelId="{03CF1450-2D09-4568-BE75-1B4B1F0BD65A}" type="pres">
      <dgm:prSet presAssocID="{5C1C45D4-606B-4D5C-9AB6-98DF9AB1A9C8}" presName="nodeFollowingNodes" presStyleLbl="node1" presStyleIdx="7" presStyleCnt="8" custScaleX="112245" custScaleY="121365" custRadScaleRad="106898" custRadScaleInc="-15081">
        <dgm:presLayoutVars>
          <dgm:bulletEnabled val="1"/>
        </dgm:presLayoutVars>
      </dgm:prSet>
      <dgm:spPr/>
    </dgm:pt>
  </dgm:ptLst>
  <dgm:cxnLst>
    <dgm:cxn modelId="{AF6CB525-8BAA-4B33-A90D-DF72E5976015}" srcId="{1C7E38DD-BBBB-40F5-A6E5-22C56D1536BF}" destId="{5C1C45D4-606B-4D5C-9AB6-98DF9AB1A9C8}" srcOrd="7" destOrd="0" parTransId="{F06BB7E7-2C1B-49AF-B96B-25045E8B9EBB}" sibTransId="{44098F41-1CCA-4B8C-8982-199FBDA5990F}"/>
    <dgm:cxn modelId="{7E2BBE2C-6004-4C1E-AC7D-DC52772586C9}" srcId="{1C7E38DD-BBBB-40F5-A6E5-22C56D1536BF}" destId="{DE731C20-D9F0-4624-AC43-B77F10859D3C}" srcOrd="3" destOrd="0" parTransId="{4B964305-34C0-4862-A715-C3AE019E461D}" sibTransId="{F20CFFA3-656E-4E1C-BECF-801D434D26D6}"/>
    <dgm:cxn modelId="{1379622E-BC91-4599-A162-98A29D0D2E0D}" type="presOf" srcId="{DE731C20-D9F0-4624-AC43-B77F10859D3C}" destId="{B356F338-9CED-4725-A214-04A76979E41C}" srcOrd="0" destOrd="0" presId="urn:microsoft.com/office/officeart/2005/8/layout/cycle3"/>
    <dgm:cxn modelId="{8A841538-ED88-408E-9249-157476CF7278}" srcId="{1C7E38DD-BBBB-40F5-A6E5-22C56D1536BF}" destId="{4FDF742F-66DE-42B1-B18B-E4DA6AA3D937}" srcOrd="1" destOrd="0" parTransId="{C898B185-EB36-4AC1-B5ED-89A42F649CF8}" sibTransId="{7431749D-0B87-4E81-A908-1710113E9206}"/>
    <dgm:cxn modelId="{B1D8FD62-F061-4176-9127-E39D5A9939F9}" type="presOf" srcId="{9D27D71C-0045-4353-9988-2BF1DE7487C3}" destId="{A922175D-0FE9-4B98-A03B-C4A6FB6CAC66}" srcOrd="0" destOrd="0" presId="urn:microsoft.com/office/officeart/2005/8/layout/cycle3"/>
    <dgm:cxn modelId="{596E2D50-E90C-49EB-9CF0-42ED350EEC96}" type="presOf" srcId="{5C1C45D4-606B-4D5C-9AB6-98DF9AB1A9C8}" destId="{03CF1450-2D09-4568-BE75-1B4B1F0BD65A}" srcOrd="0" destOrd="0" presId="urn:microsoft.com/office/officeart/2005/8/layout/cycle3"/>
    <dgm:cxn modelId="{C5958750-D486-4911-94E9-CC0408ED1309}" srcId="{1C7E38DD-BBBB-40F5-A6E5-22C56D1536BF}" destId="{7E6282DA-7E84-4D3E-8164-57C29DB5D9D5}" srcOrd="0" destOrd="0" parTransId="{D11DEC64-364F-4AD1-9890-48F85D68948C}" sibTransId="{1CF31694-4DA4-440A-A81D-1E444F35B42E}"/>
    <dgm:cxn modelId="{9D09AE54-C4AB-40EB-B284-D5A5DF7365CC}" srcId="{1C7E38DD-BBBB-40F5-A6E5-22C56D1536BF}" destId="{9D27D71C-0045-4353-9988-2BF1DE7487C3}" srcOrd="6" destOrd="0" parTransId="{E0FD0540-3A8D-4818-9796-C17B84DD7E10}" sibTransId="{27F17343-F55F-4A29-B575-5F39BEF820FE}"/>
    <dgm:cxn modelId="{73E2887B-BB42-4F22-A1EE-AF105E779686}" type="presOf" srcId="{B3BB5159-9CDB-4A65-B9ED-27689D1AD9E1}" destId="{96ED9AAF-DBB1-4943-82F7-17AF5806001B}" srcOrd="0" destOrd="0" presId="urn:microsoft.com/office/officeart/2005/8/layout/cycle3"/>
    <dgm:cxn modelId="{DD1B8785-715F-4FDD-BEBF-AC3C49779085}" type="presOf" srcId="{4FDF742F-66DE-42B1-B18B-E4DA6AA3D937}" destId="{EC8FB0C7-35AA-4382-B320-9621DBE30B1F}" srcOrd="0" destOrd="0" presId="urn:microsoft.com/office/officeart/2005/8/layout/cycle3"/>
    <dgm:cxn modelId="{1C429691-67C2-4FE4-9A1B-592D9758B223}" type="presOf" srcId="{1C7E38DD-BBBB-40F5-A6E5-22C56D1536BF}" destId="{81A2CAFB-07E5-41DF-A3E2-5C93793C9CBC}" srcOrd="0" destOrd="0" presId="urn:microsoft.com/office/officeart/2005/8/layout/cycle3"/>
    <dgm:cxn modelId="{CD7243A9-B168-44A8-83A4-558FEDD89C72}" type="presOf" srcId="{0E66C266-47FF-48A7-9573-0B1E7660AC11}" destId="{181CFBA9-8351-448D-8908-44191C65697E}" srcOrd="0" destOrd="0" presId="urn:microsoft.com/office/officeart/2005/8/layout/cycle3"/>
    <dgm:cxn modelId="{E3AFC0A9-604E-41B3-A971-C9F1295502DD}" type="presOf" srcId="{7E6282DA-7E84-4D3E-8164-57C29DB5D9D5}" destId="{F0578209-0D18-4866-9939-787BEE08C7E2}" srcOrd="0" destOrd="0" presId="urn:microsoft.com/office/officeart/2005/8/layout/cycle3"/>
    <dgm:cxn modelId="{926AA8AA-6DBE-4CB8-BAC7-B531E87A227F}" srcId="{1C7E38DD-BBBB-40F5-A6E5-22C56D1536BF}" destId="{7FDF2B7C-628F-4427-81C6-1CD83C683963}" srcOrd="2" destOrd="0" parTransId="{86E5CE3C-8EE3-44CE-95AD-8177830E8F65}" sibTransId="{6B945C91-06ED-43C7-A18A-541C8E3B022B}"/>
    <dgm:cxn modelId="{40998FC8-35BF-44CD-9141-406044F5AEE0}" srcId="{1C7E38DD-BBBB-40F5-A6E5-22C56D1536BF}" destId="{B3BB5159-9CDB-4A65-B9ED-27689D1AD9E1}" srcOrd="4" destOrd="0" parTransId="{DB576D5C-EA2E-4984-A6F6-59BA64E04793}" sibTransId="{4DDB4F7B-E827-43F1-86C4-A7BC998EEE59}"/>
    <dgm:cxn modelId="{3ADBF0D3-87CB-4CFB-A880-7691CACCD5F7}" srcId="{1C7E38DD-BBBB-40F5-A6E5-22C56D1536BF}" destId="{0E66C266-47FF-48A7-9573-0B1E7660AC11}" srcOrd="5" destOrd="0" parTransId="{ED20B3DC-7F65-47F9-9C17-114636E9FCD9}" sibTransId="{C61F1673-E4B0-4020-9A08-140A28DAA7DB}"/>
    <dgm:cxn modelId="{67E74FE0-1EBB-4372-954D-FB6EAAA18121}" type="presOf" srcId="{7FDF2B7C-628F-4427-81C6-1CD83C683963}" destId="{3A4CA9FD-CC20-44D9-8C1E-D8705FEFE464}" srcOrd="0" destOrd="0" presId="urn:microsoft.com/office/officeart/2005/8/layout/cycle3"/>
    <dgm:cxn modelId="{9FD86BE5-AC29-484E-987D-2F64BCF456E8}" type="presOf" srcId="{1CF31694-4DA4-440A-A81D-1E444F35B42E}" destId="{6AF58227-96C6-4EB3-BB1B-D5A1DD6FE7DD}" srcOrd="0" destOrd="0" presId="urn:microsoft.com/office/officeart/2005/8/layout/cycle3"/>
    <dgm:cxn modelId="{2B819060-70FF-496D-BB03-BB387C13D614}" type="presParOf" srcId="{81A2CAFB-07E5-41DF-A3E2-5C93793C9CBC}" destId="{8A567B89-374F-4734-888A-459A1AADC739}" srcOrd="0" destOrd="0" presId="urn:microsoft.com/office/officeart/2005/8/layout/cycle3"/>
    <dgm:cxn modelId="{BBC0DDAB-5A49-4E34-B38C-44D750482CC5}" type="presParOf" srcId="{8A567B89-374F-4734-888A-459A1AADC739}" destId="{F0578209-0D18-4866-9939-787BEE08C7E2}" srcOrd="0" destOrd="0" presId="urn:microsoft.com/office/officeart/2005/8/layout/cycle3"/>
    <dgm:cxn modelId="{346CE873-1C98-4DA3-B4FE-B503C5CCA4D2}" type="presParOf" srcId="{8A567B89-374F-4734-888A-459A1AADC739}" destId="{6AF58227-96C6-4EB3-BB1B-D5A1DD6FE7DD}" srcOrd="1" destOrd="0" presId="urn:microsoft.com/office/officeart/2005/8/layout/cycle3"/>
    <dgm:cxn modelId="{B2E84FC1-F93E-4FDF-A848-BD5B441ED609}" type="presParOf" srcId="{8A567B89-374F-4734-888A-459A1AADC739}" destId="{EC8FB0C7-35AA-4382-B320-9621DBE30B1F}" srcOrd="2" destOrd="0" presId="urn:microsoft.com/office/officeart/2005/8/layout/cycle3"/>
    <dgm:cxn modelId="{DA07E5B5-F5EA-489D-A29F-5489FF114028}" type="presParOf" srcId="{8A567B89-374F-4734-888A-459A1AADC739}" destId="{3A4CA9FD-CC20-44D9-8C1E-D8705FEFE464}" srcOrd="3" destOrd="0" presId="urn:microsoft.com/office/officeart/2005/8/layout/cycle3"/>
    <dgm:cxn modelId="{8C89E558-12BB-4BB4-9DEC-77E511C2E7E0}" type="presParOf" srcId="{8A567B89-374F-4734-888A-459A1AADC739}" destId="{B356F338-9CED-4725-A214-04A76979E41C}" srcOrd="4" destOrd="0" presId="urn:microsoft.com/office/officeart/2005/8/layout/cycle3"/>
    <dgm:cxn modelId="{D4485A0B-13FA-4259-BD97-4D6A863E6DD5}" type="presParOf" srcId="{8A567B89-374F-4734-888A-459A1AADC739}" destId="{96ED9AAF-DBB1-4943-82F7-17AF5806001B}" srcOrd="5" destOrd="0" presId="urn:microsoft.com/office/officeart/2005/8/layout/cycle3"/>
    <dgm:cxn modelId="{3B2234C9-A41B-4873-AE9D-685AFA9A40C4}" type="presParOf" srcId="{8A567B89-374F-4734-888A-459A1AADC739}" destId="{181CFBA9-8351-448D-8908-44191C65697E}" srcOrd="6" destOrd="0" presId="urn:microsoft.com/office/officeart/2005/8/layout/cycle3"/>
    <dgm:cxn modelId="{97058798-4D22-46F8-81A2-B8F43BFA2148}" type="presParOf" srcId="{8A567B89-374F-4734-888A-459A1AADC739}" destId="{A922175D-0FE9-4B98-A03B-C4A6FB6CAC66}" srcOrd="7" destOrd="0" presId="urn:microsoft.com/office/officeart/2005/8/layout/cycle3"/>
    <dgm:cxn modelId="{0F9BAD2A-24AA-4E36-B5B7-5BB1D4B6CA92}" type="presParOf" srcId="{8A567B89-374F-4734-888A-459A1AADC739}" destId="{03CF1450-2D09-4568-BE75-1B4B1F0BD65A}" srcOrd="8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628F143-C715-4FF9-BCDD-914B81570944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8DBC13C2-59C9-4302-BE54-8845C2F431AF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Mejora Marco de vida</a:t>
          </a:r>
        </a:p>
      </dgm:t>
    </dgm:pt>
    <dgm:pt modelId="{27472410-79BA-4C7D-92AC-CDC2F1228886}" type="parTrans" cxnId="{FB6CD229-2A45-4520-B5CF-BD9D11E7F0A3}">
      <dgm:prSet/>
      <dgm:spPr/>
      <dgm:t>
        <a:bodyPr/>
        <a:lstStyle/>
        <a:p>
          <a:endParaRPr lang="es-ES"/>
        </a:p>
      </dgm:t>
    </dgm:pt>
    <dgm:pt modelId="{8995F81B-4EFD-4BC3-8095-82CA5F3C2B98}" type="sibTrans" cxnId="{FB6CD229-2A45-4520-B5CF-BD9D11E7F0A3}">
      <dgm:prSet/>
      <dgm:spPr/>
      <dgm:t>
        <a:bodyPr/>
        <a:lstStyle/>
        <a:p>
          <a:endParaRPr lang="es-ES"/>
        </a:p>
      </dgm:t>
    </dgm:pt>
    <dgm:pt modelId="{E0CFA2DC-3F8A-4941-92DC-9AF13DC2A3CF}">
      <dgm:prSet phldrT="[Texto]" custT="1"/>
      <dgm:spPr/>
      <dgm:t>
        <a:bodyPr/>
        <a:lstStyle/>
        <a:p>
          <a:r>
            <a: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Actividades de transporte colectivo local</a:t>
          </a:r>
        </a:p>
      </dgm:t>
    </dgm:pt>
    <dgm:pt modelId="{38EAF108-C966-48C5-BA39-453A7FA1EB71}" type="parTrans" cxnId="{917AB5BA-21FC-4170-8067-77A93087A99B}">
      <dgm:prSet/>
      <dgm:spPr/>
      <dgm:t>
        <a:bodyPr/>
        <a:lstStyle/>
        <a:p>
          <a:endParaRPr lang="es-ES"/>
        </a:p>
      </dgm:t>
    </dgm:pt>
    <dgm:pt modelId="{E426158B-7D9A-4FCE-8B26-398A7810A844}" type="sibTrans" cxnId="{917AB5BA-21FC-4170-8067-77A93087A99B}">
      <dgm:prSet/>
      <dgm:spPr/>
      <dgm:t>
        <a:bodyPr/>
        <a:lstStyle/>
        <a:p>
          <a:endParaRPr lang="es-ES"/>
        </a:p>
      </dgm:t>
    </dgm:pt>
    <dgm:pt modelId="{3B72CA53-3499-42BE-AA0E-3FA1564D9D2E}">
      <dgm:prSet phldrT="[Texto]" custT="1"/>
      <dgm:spPr/>
      <dgm:t>
        <a:bodyPr/>
        <a:lstStyle/>
        <a:p>
          <a:r>
            <a: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Abastecimiento, acompañamiento y cuidados</a:t>
          </a:r>
        </a:p>
      </dgm:t>
    </dgm:pt>
    <dgm:pt modelId="{FB6DAC61-43CB-4B03-BCB0-09C77C9DBA9E}" type="parTrans" cxnId="{7A90F3B0-6E65-4AD1-9BE8-23D5725A0DF0}">
      <dgm:prSet/>
      <dgm:spPr/>
      <dgm:t>
        <a:bodyPr/>
        <a:lstStyle/>
        <a:p>
          <a:endParaRPr lang="es-ES"/>
        </a:p>
      </dgm:t>
    </dgm:pt>
    <dgm:pt modelId="{EAA9575D-69AD-4941-A945-174036AA60E8}" type="sibTrans" cxnId="{7A90F3B0-6E65-4AD1-9BE8-23D5725A0DF0}">
      <dgm:prSet/>
      <dgm:spPr/>
      <dgm:t>
        <a:bodyPr/>
        <a:lstStyle/>
        <a:p>
          <a:endParaRPr lang="es-ES"/>
        </a:p>
      </dgm:t>
    </dgm:pt>
    <dgm:pt modelId="{4C518692-C713-4363-868F-353D6D2FB202}">
      <dgm:prSet phldrT="[Texto]" custT="1"/>
      <dgm:spPr/>
      <dgm:t>
        <a:bodyPr/>
        <a:lstStyle/>
        <a:p>
          <a:r>
            <a:rPr lang="es-ES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culturales y de ocio</a:t>
          </a:r>
        </a:p>
      </dgm:t>
    </dgm:pt>
    <dgm:pt modelId="{3EE1A2A7-48FE-4319-82B3-885F5B02E8D7}" type="parTrans" cxnId="{0E74B131-18C7-4DF4-BDA1-135338D1DC99}">
      <dgm:prSet/>
      <dgm:spPr/>
      <dgm:t>
        <a:bodyPr/>
        <a:lstStyle/>
        <a:p>
          <a:endParaRPr lang="es-ES"/>
        </a:p>
      </dgm:t>
    </dgm:pt>
    <dgm:pt modelId="{E39AAA02-B029-4391-85F7-C9125B3AB126}" type="sibTrans" cxnId="{0E74B131-18C7-4DF4-BDA1-135338D1DC99}">
      <dgm:prSet/>
      <dgm:spPr/>
      <dgm:t>
        <a:bodyPr/>
        <a:lstStyle/>
        <a:p>
          <a:endParaRPr lang="es-ES"/>
        </a:p>
      </dgm:t>
    </dgm:pt>
    <dgm:pt modelId="{365A7033-8709-4DD5-BFE9-B9F4231B2F24}">
      <dgm:prSet phldrT="[Texto]" custT="1"/>
      <dgm:spPr/>
      <dgm:t>
        <a:bodyPr/>
        <a:lstStyle/>
        <a:p>
          <a:r>
            <a: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Turismo rural, de naturaleza, cultural.</a:t>
          </a:r>
        </a:p>
      </dgm:t>
    </dgm:pt>
    <dgm:pt modelId="{1282D977-286E-4603-9F70-1DA973159C79}" type="parTrans" cxnId="{BF7FB013-7F42-4512-BB2F-3B47B0953036}">
      <dgm:prSet/>
      <dgm:spPr/>
      <dgm:t>
        <a:bodyPr/>
        <a:lstStyle/>
        <a:p>
          <a:endParaRPr lang="es-ES"/>
        </a:p>
      </dgm:t>
    </dgm:pt>
    <dgm:pt modelId="{F4E20EBD-61C2-4954-90BE-9FDAE2A6FEFE}" type="sibTrans" cxnId="{BF7FB013-7F42-4512-BB2F-3B47B0953036}">
      <dgm:prSet/>
      <dgm:spPr/>
      <dgm:t>
        <a:bodyPr/>
        <a:lstStyle/>
        <a:p>
          <a:endParaRPr lang="es-ES"/>
        </a:p>
      </dgm:t>
    </dgm:pt>
    <dgm:pt modelId="{D72CD393-1DB2-4DAB-8D71-E2196B2B362E}">
      <dgm:prSet phldrT="[Texto]" custT="1"/>
      <dgm:spPr/>
      <dgm:t>
        <a:bodyPr/>
        <a:lstStyle/>
        <a:p>
          <a:r>
            <a: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desarrollo cultura local y sector audiovisual.</a:t>
          </a:r>
        </a:p>
      </dgm:t>
    </dgm:pt>
    <dgm:pt modelId="{7FBECA3C-F57E-4403-9F11-3EBEE7D0BDC4}" type="parTrans" cxnId="{3D6286D0-E382-45F5-94D7-76B39F186E7C}">
      <dgm:prSet/>
      <dgm:spPr/>
      <dgm:t>
        <a:bodyPr/>
        <a:lstStyle/>
        <a:p>
          <a:endParaRPr lang="es-ES"/>
        </a:p>
      </dgm:t>
    </dgm:pt>
    <dgm:pt modelId="{DBDE61AB-2195-4C2D-B0C4-081421CDA13E}" type="sibTrans" cxnId="{3D6286D0-E382-45F5-94D7-76B39F186E7C}">
      <dgm:prSet/>
      <dgm:spPr/>
      <dgm:t>
        <a:bodyPr/>
        <a:lstStyle/>
        <a:p>
          <a:endParaRPr lang="es-ES"/>
        </a:p>
      </dgm:t>
    </dgm:pt>
    <dgm:pt modelId="{9226CC9F-04A8-4DDC-874D-1441DF4D084B}">
      <dgm:prSet phldrT="[Texto]"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de Medioambiente</a:t>
          </a:r>
        </a:p>
      </dgm:t>
    </dgm:pt>
    <dgm:pt modelId="{6DA797D2-C8C3-4A2C-B1CF-BAE0CA9A6FA2}" type="parTrans" cxnId="{DFEFC7FF-5E35-42FF-A810-AE7D2F46A2BB}">
      <dgm:prSet/>
      <dgm:spPr/>
      <dgm:t>
        <a:bodyPr/>
        <a:lstStyle/>
        <a:p>
          <a:endParaRPr lang="es-ES"/>
        </a:p>
      </dgm:t>
    </dgm:pt>
    <dgm:pt modelId="{AF519980-FC8C-4E9C-A676-E2622C4F3686}" type="sibTrans" cxnId="{DFEFC7FF-5E35-42FF-A810-AE7D2F46A2BB}">
      <dgm:prSet/>
      <dgm:spPr/>
      <dgm:t>
        <a:bodyPr/>
        <a:lstStyle/>
        <a:p>
          <a:endParaRPr lang="es-ES"/>
        </a:p>
      </dgm:t>
    </dgm:pt>
    <dgm:pt modelId="{E11C73EE-1862-4AED-818B-718E312C6CB0}">
      <dgm:prSet phldrT="[Texto]" custT="1"/>
      <dgm:spPr/>
      <dgm:t>
        <a:bodyPr/>
        <a:lstStyle/>
        <a:p>
          <a:r>
            <a:rPr lang="es-E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Reciclaje, gestión del agua, protección zonas naturales.</a:t>
          </a:r>
        </a:p>
      </dgm:t>
    </dgm:pt>
    <dgm:pt modelId="{73C6F8A7-2EB3-49AC-B998-1835B4EAA673}" type="parTrans" cxnId="{ADC2326E-E151-4976-9A14-425871B94F90}">
      <dgm:prSet/>
      <dgm:spPr/>
      <dgm:t>
        <a:bodyPr/>
        <a:lstStyle/>
        <a:p>
          <a:endParaRPr lang="es-ES"/>
        </a:p>
      </dgm:t>
    </dgm:pt>
    <dgm:pt modelId="{249311DF-5D5E-4D7A-826F-50B72D23287C}" type="sibTrans" cxnId="{ADC2326E-E151-4976-9A14-425871B94F90}">
      <dgm:prSet/>
      <dgm:spPr/>
      <dgm:t>
        <a:bodyPr/>
        <a:lstStyle/>
        <a:p>
          <a:endParaRPr lang="es-ES"/>
        </a:p>
      </dgm:t>
    </dgm:pt>
    <dgm:pt modelId="{E9B3D142-9FE9-4BA5-BC36-4F9D2EDCED14}">
      <dgm:prSet phldrT="[Texto]" custT="1"/>
      <dgm:spPr/>
      <dgm:t>
        <a:bodyPr/>
        <a:lstStyle/>
        <a:p>
          <a:r>
            <a:rPr lang="es-E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a la agricultura y el ocio (senderos verdes)</a:t>
          </a:r>
        </a:p>
      </dgm:t>
    </dgm:pt>
    <dgm:pt modelId="{6DD674CB-C30A-4C9C-9AFB-B187DE702FA1}" type="parTrans" cxnId="{E7311F12-DED6-46F2-B2A2-1C7F16678150}">
      <dgm:prSet/>
      <dgm:spPr/>
      <dgm:t>
        <a:bodyPr/>
        <a:lstStyle/>
        <a:p>
          <a:endParaRPr lang="es-ES"/>
        </a:p>
      </dgm:t>
    </dgm:pt>
    <dgm:pt modelId="{BB757445-9FFE-49AB-8E43-2EB363F09EAC}" type="sibTrans" cxnId="{E7311F12-DED6-46F2-B2A2-1C7F16678150}">
      <dgm:prSet/>
      <dgm:spPr/>
      <dgm:t>
        <a:bodyPr/>
        <a:lstStyle/>
        <a:p>
          <a:endParaRPr lang="es-ES"/>
        </a:p>
      </dgm:t>
    </dgm:pt>
    <dgm:pt modelId="{5C1CE448-4922-4344-828E-F70EC95FDA97}">
      <dgm:prSet phldrT="[Texto]" custT="1"/>
      <dgm:spPr/>
      <dgm:t>
        <a:bodyPr/>
        <a:lstStyle/>
        <a:p>
          <a:r>
            <a: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deporte y aventura</a:t>
          </a:r>
        </a:p>
      </dgm:t>
    </dgm:pt>
    <dgm:pt modelId="{9E67DF59-4D54-4053-9B5A-66AA426F9F33}" type="parTrans" cxnId="{FB6A0D65-6A95-40A1-9E1F-F1E47C7AA88F}">
      <dgm:prSet/>
      <dgm:spPr/>
      <dgm:t>
        <a:bodyPr/>
        <a:lstStyle/>
        <a:p>
          <a:endParaRPr lang="es-ES"/>
        </a:p>
      </dgm:t>
    </dgm:pt>
    <dgm:pt modelId="{DCB162C5-9775-416F-A0C9-AF5D9E2820B9}" type="sibTrans" cxnId="{FB6A0D65-6A95-40A1-9E1F-F1E47C7AA88F}">
      <dgm:prSet/>
      <dgm:spPr/>
      <dgm:t>
        <a:bodyPr/>
        <a:lstStyle/>
        <a:p>
          <a:endParaRPr lang="es-ES"/>
        </a:p>
      </dgm:t>
    </dgm:pt>
    <dgm:pt modelId="{5654C637-8CC3-4F07-8C35-CA9FDECD117F}">
      <dgm:prSet phldrT="[Texto]" custT="1"/>
      <dgm:spPr/>
      <dgm:t>
        <a:bodyPr/>
        <a:lstStyle/>
        <a:p>
          <a:r>
            <a:rPr lang="es-ES" sz="1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Acondicionamiento espacios públicos</a:t>
          </a:r>
        </a:p>
      </dgm:t>
    </dgm:pt>
    <dgm:pt modelId="{2C7697B7-9647-4149-BC10-158200EB23B8}" type="parTrans" cxnId="{880AC251-AAE3-4B05-9B76-F9A7523678E1}">
      <dgm:prSet/>
      <dgm:spPr/>
      <dgm:t>
        <a:bodyPr/>
        <a:lstStyle/>
        <a:p>
          <a:endParaRPr lang="es-ES"/>
        </a:p>
      </dgm:t>
    </dgm:pt>
    <dgm:pt modelId="{28F258A8-F0C4-4AE8-B9B4-799E3BCE166B}" type="sibTrans" cxnId="{880AC251-AAE3-4B05-9B76-F9A7523678E1}">
      <dgm:prSet/>
      <dgm:spPr/>
      <dgm:t>
        <a:bodyPr/>
        <a:lstStyle/>
        <a:p>
          <a:endParaRPr lang="es-ES"/>
        </a:p>
      </dgm:t>
    </dgm:pt>
    <dgm:pt modelId="{F8495E16-8DEE-47F6-8D3A-95102AD2B2CC}">
      <dgm:prSet phldrT="[Texto]" custT="1"/>
      <dgm:spPr/>
      <dgm:t>
        <a:bodyPr/>
        <a:lstStyle/>
        <a:p>
          <a:r>
            <a:rPr lang="es-ES" sz="16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Nuevas fuentes de energía (solar, eólica, madera, basuras, etc.)</a:t>
          </a:r>
        </a:p>
      </dgm:t>
    </dgm:pt>
    <dgm:pt modelId="{EBC74E16-A81D-4E71-BDA6-EB3DB012313C}" type="parTrans" cxnId="{CFB3594C-8653-476B-B345-6B1B6197861F}">
      <dgm:prSet/>
      <dgm:spPr/>
      <dgm:t>
        <a:bodyPr/>
        <a:lstStyle/>
        <a:p>
          <a:endParaRPr lang="es-ES"/>
        </a:p>
      </dgm:t>
    </dgm:pt>
    <dgm:pt modelId="{0682B016-E1FF-42CD-95CB-78F82A400353}" type="sibTrans" cxnId="{CFB3594C-8653-476B-B345-6B1B6197861F}">
      <dgm:prSet/>
      <dgm:spPr/>
      <dgm:t>
        <a:bodyPr/>
        <a:lstStyle/>
        <a:p>
          <a:endParaRPr lang="es-ES"/>
        </a:p>
      </dgm:t>
    </dgm:pt>
    <dgm:pt modelId="{468077FF-CBA1-4613-B3CF-D69F2CAE9499}" type="pres">
      <dgm:prSet presAssocID="{3628F143-C715-4FF9-BCDD-914B81570944}" presName="linear" presStyleCnt="0">
        <dgm:presLayoutVars>
          <dgm:dir/>
          <dgm:resizeHandles val="exact"/>
        </dgm:presLayoutVars>
      </dgm:prSet>
      <dgm:spPr/>
    </dgm:pt>
    <dgm:pt modelId="{BDEA82B4-E0DB-4423-8E6C-BA4F7CF1080A}" type="pres">
      <dgm:prSet presAssocID="{8DBC13C2-59C9-4302-BE54-8845C2F431AF}" presName="comp" presStyleCnt="0"/>
      <dgm:spPr/>
    </dgm:pt>
    <dgm:pt modelId="{1EE8922B-8662-41F4-A536-41604D72C403}" type="pres">
      <dgm:prSet presAssocID="{8DBC13C2-59C9-4302-BE54-8845C2F431AF}" presName="box" presStyleLbl="node1" presStyleIdx="0" presStyleCnt="3"/>
      <dgm:spPr/>
    </dgm:pt>
    <dgm:pt modelId="{3095F9BC-CE58-42F4-B3E6-E3985306329C}" type="pres">
      <dgm:prSet presAssocID="{8DBC13C2-59C9-4302-BE54-8845C2F431AF}" presName="img" presStyleLbl="f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</dgm:spPr>
      <dgm:extLst>
        <a:ext uri="{E40237B7-FDA0-4F09-8148-C483321AD2D9}">
          <dgm14:cNvPr xmlns:dgm14="http://schemas.microsoft.com/office/drawing/2010/diagram" id="0" name="" descr="Person sitting on bus"/>
        </a:ext>
      </dgm:extLst>
    </dgm:pt>
    <dgm:pt modelId="{E82798EE-50DA-4B5A-A3E5-B237D01E99A7}" type="pres">
      <dgm:prSet presAssocID="{8DBC13C2-59C9-4302-BE54-8845C2F431AF}" presName="text" presStyleLbl="node1" presStyleIdx="0" presStyleCnt="3">
        <dgm:presLayoutVars>
          <dgm:bulletEnabled val="1"/>
        </dgm:presLayoutVars>
      </dgm:prSet>
      <dgm:spPr/>
    </dgm:pt>
    <dgm:pt modelId="{E7FF4A83-8E2C-4AD3-B3B1-1CC5C348608D}" type="pres">
      <dgm:prSet presAssocID="{8995F81B-4EFD-4BC3-8095-82CA5F3C2B98}" presName="spacer" presStyleCnt="0"/>
      <dgm:spPr/>
    </dgm:pt>
    <dgm:pt modelId="{B46B5EE4-D33D-48D9-9509-9A80E1CB638C}" type="pres">
      <dgm:prSet presAssocID="{4C518692-C713-4363-868F-353D6D2FB202}" presName="comp" presStyleCnt="0"/>
      <dgm:spPr/>
    </dgm:pt>
    <dgm:pt modelId="{3C502E9B-267C-4DA6-A611-4DAE38D28115}" type="pres">
      <dgm:prSet presAssocID="{4C518692-C713-4363-868F-353D6D2FB202}" presName="box" presStyleLbl="node1" presStyleIdx="1" presStyleCnt="3" custLinFactNeighborX="-477" custLinFactNeighborY="1613"/>
      <dgm:spPr/>
    </dgm:pt>
    <dgm:pt modelId="{33AC503F-73B0-4725-B1C2-2EC32F999D5E}" type="pres">
      <dgm:prSet presAssocID="{4C518692-C713-4363-868F-353D6D2FB202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</dgm:spPr>
    </dgm:pt>
    <dgm:pt modelId="{F45C30FC-58DE-4D67-8C4A-9A4726F55341}" type="pres">
      <dgm:prSet presAssocID="{4C518692-C713-4363-868F-353D6D2FB202}" presName="text" presStyleLbl="node1" presStyleIdx="1" presStyleCnt="3">
        <dgm:presLayoutVars>
          <dgm:bulletEnabled val="1"/>
        </dgm:presLayoutVars>
      </dgm:prSet>
      <dgm:spPr/>
    </dgm:pt>
    <dgm:pt modelId="{DCFFD150-2195-48BA-8ED0-3266C1D1E184}" type="pres">
      <dgm:prSet presAssocID="{E39AAA02-B029-4391-85F7-C9125B3AB126}" presName="spacer" presStyleCnt="0"/>
      <dgm:spPr/>
    </dgm:pt>
    <dgm:pt modelId="{DEDADE25-B8B6-488B-82D2-553F24F7B6F7}" type="pres">
      <dgm:prSet presAssocID="{9226CC9F-04A8-4DDC-874D-1441DF4D084B}" presName="comp" presStyleCnt="0"/>
      <dgm:spPr/>
    </dgm:pt>
    <dgm:pt modelId="{FDEF1D1F-E594-4A44-A3A4-B5C4F6EFB045}" type="pres">
      <dgm:prSet presAssocID="{9226CC9F-04A8-4DDC-874D-1441DF4D084B}" presName="box" presStyleLbl="node1" presStyleIdx="2" presStyleCnt="3" custScaleY="111357"/>
      <dgm:spPr/>
    </dgm:pt>
    <dgm:pt modelId="{3F8688FE-1572-4F4B-96E7-1A6742FF7046}" type="pres">
      <dgm:prSet presAssocID="{9226CC9F-04A8-4DDC-874D-1441DF4D084B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extLst>
        <a:ext uri="{E40237B7-FDA0-4F09-8148-C483321AD2D9}">
          <dgm14:cNvPr xmlns:dgm14="http://schemas.microsoft.com/office/drawing/2010/diagram" id="0" name="" descr="Turbinas de viento en un campo"/>
        </a:ext>
      </dgm:extLst>
    </dgm:pt>
    <dgm:pt modelId="{B26DDC3D-6326-4B67-84C3-F1822B93BA20}" type="pres">
      <dgm:prSet presAssocID="{9226CC9F-04A8-4DDC-874D-1441DF4D084B}" presName="text" presStyleLbl="node1" presStyleIdx="2" presStyleCnt="3">
        <dgm:presLayoutVars>
          <dgm:bulletEnabled val="1"/>
        </dgm:presLayoutVars>
      </dgm:prSet>
      <dgm:spPr/>
    </dgm:pt>
  </dgm:ptLst>
  <dgm:cxnLst>
    <dgm:cxn modelId="{A349A001-0234-4AAB-8633-EFB6BDAA0859}" type="presOf" srcId="{8DBC13C2-59C9-4302-BE54-8845C2F431AF}" destId="{E82798EE-50DA-4B5A-A3E5-B237D01E99A7}" srcOrd="1" destOrd="0" presId="urn:microsoft.com/office/officeart/2005/8/layout/vList4"/>
    <dgm:cxn modelId="{E7311F12-DED6-46F2-B2A2-1C7F16678150}" srcId="{9226CC9F-04A8-4DDC-874D-1441DF4D084B}" destId="{E9B3D142-9FE9-4BA5-BC36-4F9D2EDCED14}" srcOrd="1" destOrd="0" parTransId="{6DD674CB-C30A-4C9C-9AFB-B187DE702FA1}" sibTransId="{BB757445-9FFE-49AB-8E43-2EB363F09EAC}"/>
    <dgm:cxn modelId="{BF7FB013-7F42-4512-BB2F-3B47B0953036}" srcId="{4C518692-C713-4363-868F-353D6D2FB202}" destId="{365A7033-8709-4DD5-BFE9-B9F4231B2F24}" srcOrd="0" destOrd="0" parTransId="{1282D977-286E-4603-9F70-1DA973159C79}" sibTransId="{F4E20EBD-61C2-4954-90BE-9FDAE2A6FEFE}"/>
    <dgm:cxn modelId="{853C4917-1183-43DC-A7BD-3E76AA59B3C6}" type="presOf" srcId="{5654C637-8CC3-4F07-8C35-CA9FDECD117F}" destId="{1EE8922B-8662-41F4-A536-41604D72C403}" srcOrd="0" destOrd="2" presId="urn:microsoft.com/office/officeart/2005/8/layout/vList4"/>
    <dgm:cxn modelId="{F711BC19-AB79-40D8-B978-8CED4B597BEE}" type="presOf" srcId="{5654C637-8CC3-4F07-8C35-CA9FDECD117F}" destId="{E82798EE-50DA-4B5A-A3E5-B237D01E99A7}" srcOrd="1" destOrd="2" presId="urn:microsoft.com/office/officeart/2005/8/layout/vList4"/>
    <dgm:cxn modelId="{1B4D9F1B-31B6-4858-8BCA-123C10006601}" type="presOf" srcId="{F8495E16-8DEE-47F6-8D3A-95102AD2B2CC}" destId="{FDEF1D1F-E594-4A44-A3A4-B5C4F6EFB045}" srcOrd="0" destOrd="3" presId="urn:microsoft.com/office/officeart/2005/8/layout/vList4"/>
    <dgm:cxn modelId="{CC1E3D1C-5ECE-40E5-81DC-E43D4E4FC2F1}" type="presOf" srcId="{3628F143-C715-4FF9-BCDD-914B81570944}" destId="{468077FF-CBA1-4613-B3CF-D69F2CAE9499}" srcOrd="0" destOrd="0" presId="urn:microsoft.com/office/officeart/2005/8/layout/vList4"/>
    <dgm:cxn modelId="{7A9CD61E-914A-41ED-B8A4-E38D37FD0FE9}" type="presOf" srcId="{3B72CA53-3499-42BE-AA0E-3FA1564D9D2E}" destId="{E82798EE-50DA-4B5A-A3E5-B237D01E99A7}" srcOrd="1" destOrd="3" presId="urn:microsoft.com/office/officeart/2005/8/layout/vList4"/>
    <dgm:cxn modelId="{D999BC26-99EC-4C4D-ABDF-940C5CC40728}" type="presOf" srcId="{E9B3D142-9FE9-4BA5-BC36-4F9D2EDCED14}" destId="{FDEF1D1F-E594-4A44-A3A4-B5C4F6EFB045}" srcOrd="0" destOrd="2" presId="urn:microsoft.com/office/officeart/2005/8/layout/vList4"/>
    <dgm:cxn modelId="{FB6CD229-2A45-4520-B5CF-BD9D11E7F0A3}" srcId="{3628F143-C715-4FF9-BCDD-914B81570944}" destId="{8DBC13C2-59C9-4302-BE54-8845C2F431AF}" srcOrd="0" destOrd="0" parTransId="{27472410-79BA-4C7D-92AC-CDC2F1228886}" sibTransId="{8995F81B-4EFD-4BC3-8095-82CA5F3C2B98}"/>
    <dgm:cxn modelId="{0E74B131-18C7-4DF4-BDA1-135338D1DC99}" srcId="{3628F143-C715-4FF9-BCDD-914B81570944}" destId="{4C518692-C713-4363-868F-353D6D2FB202}" srcOrd="1" destOrd="0" parTransId="{3EE1A2A7-48FE-4319-82B3-885F5B02E8D7}" sibTransId="{E39AAA02-B029-4391-85F7-C9125B3AB126}"/>
    <dgm:cxn modelId="{59470935-5F4A-4322-B455-430036DE536A}" type="presOf" srcId="{F8495E16-8DEE-47F6-8D3A-95102AD2B2CC}" destId="{B26DDC3D-6326-4B67-84C3-F1822B93BA20}" srcOrd="1" destOrd="3" presId="urn:microsoft.com/office/officeart/2005/8/layout/vList4"/>
    <dgm:cxn modelId="{D7CBF15F-AFC0-40D4-92F7-25CCF35D6C0A}" type="presOf" srcId="{E9B3D142-9FE9-4BA5-BC36-4F9D2EDCED14}" destId="{B26DDC3D-6326-4B67-84C3-F1822B93BA20}" srcOrd="1" destOrd="2" presId="urn:microsoft.com/office/officeart/2005/8/layout/vList4"/>
    <dgm:cxn modelId="{B3896960-35DA-4D5C-B627-248BF5B38A1F}" type="presOf" srcId="{E0CFA2DC-3F8A-4941-92DC-9AF13DC2A3CF}" destId="{1EE8922B-8662-41F4-A536-41604D72C403}" srcOrd="0" destOrd="1" presId="urn:microsoft.com/office/officeart/2005/8/layout/vList4"/>
    <dgm:cxn modelId="{105CE643-BFE0-4B55-AD7D-90D3D5D12441}" type="presOf" srcId="{5C1CE448-4922-4344-828E-F70EC95FDA97}" destId="{3C502E9B-267C-4DA6-A611-4DAE38D28115}" srcOrd="0" destOrd="3" presId="urn:microsoft.com/office/officeart/2005/8/layout/vList4"/>
    <dgm:cxn modelId="{FB6A0D65-6A95-40A1-9E1F-F1E47C7AA88F}" srcId="{4C518692-C713-4363-868F-353D6D2FB202}" destId="{5C1CE448-4922-4344-828E-F70EC95FDA97}" srcOrd="2" destOrd="0" parTransId="{9E67DF59-4D54-4053-9B5A-66AA426F9F33}" sibTransId="{DCB162C5-9775-416F-A0C9-AF5D9E2820B9}"/>
    <dgm:cxn modelId="{EBB0976A-AA6A-4B34-BC14-4518B642B211}" type="presOf" srcId="{E0CFA2DC-3F8A-4941-92DC-9AF13DC2A3CF}" destId="{E82798EE-50DA-4B5A-A3E5-B237D01E99A7}" srcOrd="1" destOrd="1" presId="urn:microsoft.com/office/officeart/2005/8/layout/vList4"/>
    <dgm:cxn modelId="{CFB3594C-8653-476B-B345-6B1B6197861F}" srcId="{9226CC9F-04A8-4DDC-874D-1441DF4D084B}" destId="{F8495E16-8DEE-47F6-8D3A-95102AD2B2CC}" srcOrd="2" destOrd="0" parTransId="{EBC74E16-A81D-4E71-BDA6-EB3DB012313C}" sibTransId="{0682B016-E1FF-42CD-95CB-78F82A400353}"/>
    <dgm:cxn modelId="{B3B1C76C-3D95-46B1-AE70-EC16C8E8AF36}" type="presOf" srcId="{E11C73EE-1862-4AED-818B-718E312C6CB0}" destId="{B26DDC3D-6326-4B67-84C3-F1822B93BA20}" srcOrd="1" destOrd="1" presId="urn:microsoft.com/office/officeart/2005/8/layout/vList4"/>
    <dgm:cxn modelId="{ADC2326E-E151-4976-9A14-425871B94F90}" srcId="{9226CC9F-04A8-4DDC-874D-1441DF4D084B}" destId="{E11C73EE-1862-4AED-818B-718E312C6CB0}" srcOrd="0" destOrd="0" parTransId="{73C6F8A7-2EB3-49AC-B998-1835B4EAA673}" sibTransId="{249311DF-5D5E-4D7A-826F-50B72D23287C}"/>
    <dgm:cxn modelId="{B4A3776F-C8C0-4574-BC4B-E0F0AF0DC280}" type="presOf" srcId="{4C518692-C713-4363-868F-353D6D2FB202}" destId="{3C502E9B-267C-4DA6-A611-4DAE38D28115}" srcOrd="0" destOrd="0" presId="urn:microsoft.com/office/officeart/2005/8/layout/vList4"/>
    <dgm:cxn modelId="{880AC251-AAE3-4B05-9B76-F9A7523678E1}" srcId="{8DBC13C2-59C9-4302-BE54-8845C2F431AF}" destId="{5654C637-8CC3-4F07-8C35-CA9FDECD117F}" srcOrd="1" destOrd="0" parTransId="{2C7697B7-9647-4149-BC10-158200EB23B8}" sibTransId="{28F258A8-F0C4-4AE8-B9B4-799E3BCE166B}"/>
    <dgm:cxn modelId="{BDD52A54-4D55-4E7C-8334-45028D7E78A3}" type="presOf" srcId="{365A7033-8709-4DD5-BFE9-B9F4231B2F24}" destId="{F45C30FC-58DE-4D67-8C4A-9A4726F55341}" srcOrd="1" destOrd="1" presId="urn:microsoft.com/office/officeart/2005/8/layout/vList4"/>
    <dgm:cxn modelId="{8E21537E-6903-453D-BBF4-E3AED915E4B5}" type="presOf" srcId="{4C518692-C713-4363-868F-353D6D2FB202}" destId="{F45C30FC-58DE-4D67-8C4A-9A4726F55341}" srcOrd="1" destOrd="0" presId="urn:microsoft.com/office/officeart/2005/8/layout/vList4"/>
    <dgm:cxn modelId="{73F09F8B-AEF7-41C7-83D8-0C6544FA35EE}" type="presOf" srcId="{D72CD393-1DB2-4DAB-8D71-E2196B2B362E}" destId="{3C502E9B-267C-4DA6-A611-4DAE38D28115}" srcOrd="0" destOrd="2" presId="urn:microsoft.com/office/officeart/2005/8/layout/vList4"/>
    <dgm:cxn modelId="{17B3FAA1-15EE-4818-8CF1-05A7D316D38E}" type="presOf" srcId="{D72CD393-1DB2-4DAB-8D71-E2196B2B362E}" destId="{F45C30FC-58DE-4D67-8C4A-9A4726F55341}" srcOrd="1" destOrd="2" presId="urn:microsoft.com/office/officeart/2005/8/layout/vList4"/>
    <dgm:cxn modelId="{0DDDC8A7-D791-4289-BCE2-5C7B30A7DCDD}" type="presOf" srcId="{E11C73EE-1862-4AED-818B-718E312C6CB0}" destId="{FDEF1D1F-E594-4A44-A3A4-B5C4F6EFB045}" srcOrd="0" destOrd="1" presId="urn:microsoft.com/office/officeart/2005/8/layout/vList4"/>
    <dgm:cxn modelId="{7A90F3B0-6E65-4AD1-9BE8-23D5725A0DF0}" srcId="{8DBC13C2-59C9-4302-BE54-8845C2F431AF}" destId="{3B72CA53-3499-42BE-AA0E-3FA1564D9D2E}" srcOrd="2" destOrd="0" parTransId="{FB6DAC61-43CB-4B03-BCB0-09C77C9DBA9E}" sibTransId="{EAA9575D-69AD-4941-A945-174036AA60E8}"/>
    <dgm:cxn modelId="{917AB5BA-21FC-4170-8067-77A93087A99B}" srcId="{8DBC13C2-59C9-4302-BE54-8845C2F431AF}" destId="{E0CFA2DC-3F8A-4941-92DC-9AF13DC2A3CF}" srcOrd="0" destOrd="0" parTransId="{38EAF108-C966-48C5-BA39-453A7FA1EB71}" sibTransId="{E426158B-7D9A-4FCE-8B26-398A7810A844}"/>
    <dgm:cxn modelId="{2A3C3CC7-DC44-4FA2-AC83-DA22ABE4E8A9}" type="presOf" srcId="{365A7033-8709-4DD5-BFE9-B9F4231B2F24}" destId="{3C502E9B-267C-4DA6-A611-4DAE38D28115}" srcOrd="0" destOrd="1" presId="urn:microsoft.com/office/officeart/2005/8/layout/vList4"/>
    <dgm:cxn modelId="{E6295BC9-3BC3-48BE-9144-7260BA7C3B83}" type="presOf" srcId="{9226CC9F-04A8-4DDC-874D-1441DF4D084B}" destId="{FDEF1D1F-E594-4A44-A3A4-B5C4F6EFB045}" srcOrd="0" destOrd="0" presId="urn:microsoft.com/office/officeart/2005/8/layout/vList4"/>
    <dgm:cxn modelId="{3D6286D0-E382-45F5-94D7-76B39F186E7C}" srcId="{4C518692-C713-4363-868F-353D6D2FB202}" destId="{D72CD393-1DB2-4DAB-8D71-E2196B2B362E}" srcOrd="1" destOrd="0" parTransId="{7FBECA3C-F57E-4403-9F11-3EBEE7D0BDC4}" sibTransId="{DBDE61AB-2195-4C2D-B0C4-081421CDA13E}"/>
    <dgm:cxn modelId="{95B29CD5-EC04-40E1-9C65-1DEB5CB77EBE}" type="presOf" srcId="{8DBC13C2-59C9-4302-BE54-8845C2F431AF}" destId="{1EE8922B-8662-41F4-A536-41604D72C403}" srcOrd="0" destOrd="0" presId="urn:microsoft.com/office/officeart/2005/8/layout/vList4"/>
    <dgm:cxn modelId="{5424E6DF-93C9-40EB-8231-3573B4B4501C}" type="presOf" srcId="{9226CC9F-04A8-4DDC-874D-1441DF4D084B}" destId="{B26DDC3D-6326-4B67-84C3-F1822B93BA20}" srcOrd="1" destOrd="0" presId="urn:microsoft.com/office/officeart/2005/8/layout/vList4"/>
    <dgm:cxn modelId="{AFBB76F2-811B-463F-8D5E-B1FB9E31A68C}" type="presOf" srcId="{5C1CE448-4922-4344-828E-F70EC95FDA97}" destId="{F45C30FC-58DE-4D67-8C4A-9A4726F55341}" srcOrd="1" destOrd="3" presId="urn:microsoft.com/office/officeart/2005/8/layout/vList4"/>
    <dgm:cxn modelId="{EB1614F6-47BF-4848-BE55-52556019FF79}" type="presOf" srcId="{3B72CA53-3499-42BE-AA0E-3FA1564D9D2E}" destId="{1EE8922B-8662-41F4-A536-41604D72C403}" srcOrd="0" destOrd="3" presId="urn:microsoft.com/office/officeart/2005/8/layout/vList4"/>
    <dgm:cxn modelId="{DFEFC7FF-5E35-42FF-A810-AE7D2F46A2BB}" srcId="{3628F143-C715-4FF9-BCDD-914B81570944}" destId="{9226CC9F-04A8-4DDC-874D-1441DF4D084B}" srcOrd="2" destOrd="0" parTransId="{6DA797D2-C8C3-4A2C-B1CF-BAE0CA9A6FA2}" sibTransId="{AF519980-FC8C-4E9C-A676-E2622C4F3686}"/>
    <dgm:cxn modelId="{0D1356B2-1953-4B03-84D8-C971EB889065}" type="presParOf" srcId="{468077FF-CBA1-4613-B3CF-D69F2CAE9499}" destId="{BDEA82B4-E0DB-4423-8E6C-BA4F7CF1080A}" srcOrd="0" destOrd="0" presId="urn:microsoft.com/office/officeart/2005/8/layout/vList4"/>
    <dgm:cxn modelId="{39B62419-B147-46BD-8BD0-DDAD52F22B94}" type="presParOf" srcId="{BDEA82B4-E0DB-4423-8E6C-BA4F7CF1080A}" destId="{1EE8922B-8662-41F4-A536-41604D72C403}" srcOrd="0" destOrd="0" presId="urn:microsoft.com/office/officeart/2005/8/layout/vList4"/>
    <dgm:cxn modelId="{60ED4AB8-929A-4BDA-9FC1-2F3303ECBC10}" type="presParOf" srcId="{BDEA82B4-E0DB-4423-8E6C-BA4F7CF1080A}" destId="{3095F9BC-CE58-42F4-B3E6-E3985306329C}" srcOrd="1" destOrd="0" presId="urn:microsoft.com/office/officeart/2005/8/layout/vList4"/>
    <dgm:cxn modelId="{E239B80B-D76E-4EDE-8271-8CEE252DDD8E}" type="presParOf" srcId="{BDEA82B4-E0DB-4423-8E6C-BA4F7CF1080A}" destId="{E82798EE-50DA-4B5A-A3E5-B237D01E99A7}" srcOrd="2" destOrd="0" presId="urn:microsoft.com/office/officeart/2005/8/layout/vList4"/>
    <dgm:cxn modelId="{376E0C6E-7E00-4E9F-B425-FDF18E9454D0}" type="presParOf" srcId="{468077FF-CBA1-4613-B3CF-D69F2CAE9499}" destId="{E7FF4A83-8E2C-4AD3-B3B1-1CC5C348608D}" srcOrd="1" destOrd="0" presId="urn:microsoft.com/office/officeart/2005/8/layout/vList4"/>
    <dgm:cxn modelId="{33EB959E-3E0A-4F6F-BCA0-3CD22A32877D}" type="presParOf" srcId="{468077FF-CBA1-4613-B3CF-D69F2CAE9499}" destId="{B46B5EE4-D33D-48D9-9509-9A80E1CB638C}" srcOrd="2" destOrd="0" presId="urn:microsoft.com/office/officeart/2005/8/layout/vList4"/>
    <dgm:cxn modelId="{2DB2E416-4CD8-4A34-83A4-C11197649A58}" type="presParOf" srcId="{B46B5EE4-D33D-48D9-9509-9A80E1CB638C}" destId="{3C502E9B-267C-4DA6-A611-4DAE38D28115}" srcOrd="0" destOrd="0" presId="urn:microsoft.com/office/officeart/2005/8/layout/vList4"/>
    <dgm:cxn modelId="{B7FCC2B2-26B0-4DEB-8F2F-9EAF1BDE1611}" type="presParOf" srcId="{B46B5EE4-D33D-48D9-9509-9A80E1CB638C}" destId="{33AC503F-73B0-4725-B1C2-2EC32F999D5E}" srcOrd="1" destOrd="0" presId="urn:microsoft.com/office/officeart/2005/8/layout/vList4"/>
    <dgm:cxn modelId="{3E7349E2-0677-4AE8-B8D9-DEBBA46A0C23}" type="presParOf" srcId="{B46B5EE4-D33D-48D9-9509-9A80E1CB638C}" destId="{F45C30FC-58DE-4D67-8C4A-9A4726F55341}" srcOrd="2" destOrd="0" presId="urn:microsoft.com/office/officeart/2005/8/layout/vList4"/>
    <dgm:cxn modelId="{4AB6EAC0-64EA-4B14-98C8-D3ADC1A28D66}" type="presParOf" srcId="{468077FF-CBA1-4613-B3CF-D69F2CAE9499}" destId="{DCFFD150-2195-48BA-8ED0-3266C1D1E184}" srcOrd="3" destOrd="0" presId="urn:microsoft.com/office/officeart/2005/8/layout/vList4"/>
    <dgm:cxn modelId="{97D148B4-779C-4E64-A51A-2F5103620D99}" type="presParOf" srcId="{468077FF-CBA1-4613-B3CF-D69F2CAE9499}" destId="{DEDADE25-B8B6-488B-82D2-553F24F7B6F7}" srcOrd="4" destOrd="0" presId="urn:microsoft.com/office/officeart/2005/8/layout/vList4"/>
    <dgm:cxn modelId="{C16D3E96-AACA-438E-A8D8-8E6DF0AEF40D}" type="presParOf" srcId="{DEDADE25-B8B6-488B-82D2-553F24F7B6F7}" destId="{FDEF1D1F-E594-4A44-A3A4-B5C4F6EFB045}" srcOrd="0" destOrd="0" presId="urn:microsoft.com/office/officeart/2005/8/layout/vList4"/>
    <dgm:cxn modelId="{374F4326-D30D-473E-9036-3B1241EC3282}" type="presParOf" srcId="{DEDADE25-B8B6-488B-82D2-553F24F7B6F7}" destId="{3F8688FE-1572-4F4B-96E7-1A6742FF7046}" srcOrd="1" destOrd="0" presId="urn:microsoft.com/office/officeart/2005/8/layout/vList4"/>
    <dgm:cxn modelId="{F5EC5E5C-4503-4B35-A932-8EC2C134F32E}" type="presParOf" srcId="{DEDADE25-B8B6-488B-82D2-553F24F7B6F7}" destId="{B26DDC3D-6326-4B67-84C3-F1822B93BA20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5E1407B-78C0-4BBD-9094-691EFA4551BD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EFECF41-80A3-43F1-870D-0FE66E17C5EA}">
      <dgm:prSet phldrT="[Texto]" custT="1"/>
      <dgm:spPr/>
      <dgm:t>
        <a:bodyPr/>
        <a:lstStyle/>
        <a:p>
          <a:pPr>
            <a:buFont typeface="+mj-lt"/>
            <a:buAutoNum type="arabicPeriod"/>
          </a:pPr>
          <a:r>
            <a:rPr lang="es-ES" sz="16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es-ES" sz="18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</a:t>
          </a:r>
          <a:r>
            <a:rPr lang="es-ES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Sociedades cooperativas</a:t>
          </a:r>
          <a:r>
            <a:rPr lang="es-ES" sz="20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juveniles </a:t>
          </a:r>
          <a:endParaRPr lang="es-ES" sz="1600" b="1" dirty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7110414-CFE3-4CDA-8F65-D24AB4E45389}" type="parTrans" cxnId="{4366E41C-FA3C-4B87-B6AF-21C35B0EB938}">
      <dgm:prSet/>
      <dgm:spPr/>
      <dgm:t>
        <a:bodyPr/>
        <a:lstStyle/>
        <a:p>
          <a:endParaRPr lang="es-ES"/>
        </a:p>
      </dgm:t>
    </dgm:pt>
    <dgm:pt modelId="{44A99ADC-3942-4659-9685-261A7DB29D2B}" type="sibTrans" cxnId="{4366E41C-FA3C-4B87-B6AF-21C35B0EB938}">
      <dgm:prSet/>
      <dgm:spPr/>
      <dgm:t>
        <a:bodyPr/>
        <a:lstStyle/>
        <a:p>
          <a:endParaRPr lang="es-ES"/>
        </a:p>
      </dgm:t>
    </dgm:pt>
    <dgm:pt modelId="{0E7DBDBA-456F-40C8-8C10-9F3D91DC383A}">
      <dgm:prSet custT="1"/>
      <dgm:spPr/>
      <dgm:t>
        <a:bodyPr/>
        <a:lstStyle/>
        <a:p>
          <a:pPr algn="ctr"/>
          <a:r>
            <a:rPr lang="es-ES" sz="17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Industria agroalimentaria innovadora sostenible </a:t>
          </a:r>
          <a:endParaRPr lang="es-ES" sz="1700" dirty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B2CA2EE0-1B76-4336-B36E-599A437F46F2}" type="parTrans" cxnId="{FD7AB678-D034-4B52-857E-F4E80870D664}">
      <dgm:prSet/>
      <dgm:spPr/>
      <dgm:t>
        <a:bodyPr/>
        <a:lstStyle/>
        <a:p>
          <a:endParaRPr lang="es-ES"/>
        </a:p>
      </dgm:t>
    </dgm:pt>
    <dgm:pt modelId="{D3F64D96-AB47-4A79-98F2-202E4DC329B5}" type="sibTrans" cxnId="{FD7AB678-D034-4B52-857E-F4E80870D664}">
      <dgm:prSet/>
      <dgm:spPr/>
      <dgm:t>
        <a:bodyPr/>
        <a:lstStyle/>
        <a:p>
          <a:endParaRPr lang="es-ES"/>
        </a:p>
      </dgm:t>
    </dgm:pt>
    <dgm:pt modelId="{2371CD63-B2BE-48A4-BB23-42DEDC5A92BD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Digitalización y el teletrabajo </a:t>
          </a:r>
        </a:p>
      </dgm:t>
    </dgm:pt>
    <dgm:pt modelId="{D7FE488C-1376-4F37-A13D-082E5EA1280B}" type="parTrans" cxnId="{86CB6D3B-39B6-49C2-B6D5-D257C599B97A}">
      <dgm:prSet/>
      <dgm:spPr/>
      <dgm:t>
        <a:bodyPr/>
        <a:lstStyle/>
        <a:p>
          <a:endParaRPr lang="es-ES"/>
        </a:p>
      </dgm:t>
    </dgm:pt>
    <dgm:pt modelId="{7D4A97BD-2FF2-4D85-9961-248623EADE0E}" type="sibTrans" cxnId="{86CB6D3B-39B6-49C2-B6D5-D257C599B97A}">
      <dgm:prSet/>
      <dgm:spPr/>
      <dgm:t>
        <a:bodyPr/>
        <a:lstStyle/>
        <a:p>
          <a:endParaRPr lang="es-ES"/>
        </a:p>
      </dgm:t>
    </dgm:pt>
    <dgm:pt modelId="{DADC913E-9A48-4731-A898-E3F7ACDBDD0E}">
      <dgm:prSet/>
      <dgm:spPr/>
      <dgm:t>
        <a:bodyPr/>
        <a:lstStyle/>
        <a:p>
          <a:r>
            <a:rPr lang="es-ES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Emprendimiento e innovación social: organizativo</a:t>
          </a:r>
          <a:r>
            <a:rPr lang="es-ES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b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(economía colaborativa) </a:t>
          </a:r>
          <a:r>
            <a:rPr lang="es-ES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medioambiental </a:t>
          </a:r>
          <a:r>
            <a:rPr lang="es-ES" b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(reciclaje y agricultura ecológica)</a:t>
          </a:r>
          <a:r>
            <a:rPr lang="es-ES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comercial </a:t>
          </a:r>
          <a:r>
            <a:rPr lang="es-ES" b="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(comercio justo)</a:t>
          </a:r>
        </a:p>
      </dgm:t>
    </dgm:pt>
    <dgm:pt modelId="{3830039B-B179-4AF6-818B-AE8F9BF5C509}" type="parTrans" cxnId="{13C61617-C8D6-460C-9176-420A86AE7844}">
      <dgm:prSet/>
      <dgm:spPr/>
      <dgm:t>
        <a:bodyPr/>
        <a:lstStyle/>
        <a:p>
          <a:endParaRPr lang="es-ES"/>
        </a:p>
      </dgm:t>
    </dgm:pt>
    <dgm:pt modelId="{CF7FC4BA-A267-4093-A2E5-11BF2EB8E12B}" type="sibTrans" cxnId="{13C61617-C8D6-460C-9176-420A86AE7844}">
      <dgm:prSet/>
      <dgm:spPr/>
      <dgm:t>
        <a:bodyPr/>
        <a:lstStyle/>
        <a:p>
          <a:endParaRPr lang="es-ES"/>
        </a:p>
      </dgm:t>
    </dgm:pt>
    <dgm:pt modelId="{65B13498-E275-44FB-96FA-C76CD94C63EB}">
      <dgm:prSet custT="1"/>
      <dgm:spPr/>
      <dgm:t>
        <a:bodyPr/>
        <a:lstStyle/>
        <a:p>
          <a:pPr algn="ctr"/>
          <a:r>
            <a:rPr lang="es-ES" sz="2000" b="1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a domicilio, cuidado infancia y en centros de ayuda a jóvenes</a:t>
          </a:r>
          <a:endParaRPr lang="es-ES" sz="20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C910327-255B-41FF-AA3F-0603B23345FE}" type="parTrans" cxnId="{FA7B58F3-5A6F-4B1A-98BC-DF27CD146AD3}">
      <dgm:prSet/>
      <dgm:spPr/>
      <dgm:t>
        <a:bodyPr/>
        <a:lstStyle/>
        <a:p>
          <a:endParaRPr lang="es-ES"/>
        </a:p>
      </dgm:t>
    </dgm:pt>
    <dgm:pt modelId="{4FB948C4-1AD8-43D6-BA8E-9378CA1C8B24}" type="sibTrans" cxnId="{FA7B58F3-5A6F-4B1A-98BC-DF27CD146AD3}">
      <dgm:prSet/>
      <dgm:spPr/>
      <dgm:t>
        <a:bodyPr/>
        <a:lstStyle/>
        <a:p>
          <a:endParaRPr lang="es-ES"/>
        </a:p>
      </dgm:t>
    </dgm:pt>
    <dgm:pt modelId="{216D1051-2BB8-4CF2-AADC-14F07938005A}" type="pres">
      <dgm:prSet presAssocID="{35E1407B-78C0-4BBD-9094-691EFA4551BD}" presName="linear" presStyleCnt="0">
        <dgm:presLayoutVars>
          <dgm:dir/>
          <dgm:resizeHandles val="exact"/>
        </dgm:presLayoutVars>
      </dgm:prSet>
      <dgm:spPr/>
    </dgm:pt>
    <dgm:pt modelId="{B2388615-F384-4DE5-A459-D92193511B42}" type="pres">
      <dgm:prSet presAssocID="{BEFECF41-80A3-43F1-870D-0FE66E17C5EA}" presName="comp" presStyleCnt="0"/>
      <dgm:spPr/>
    </dgm:pt>
    <dgm:pt modelId="{CF76088E-5F98-4D3D-A3D8-4D4821EF177F}" type="pres">
      <dgm:prSet presAssocID="{BEFECF41-80A3-43F1-870D-0FE66E17C5EA}" presName="box" presStyleLbl="node1" presStyleIdx="0" presStyleCnt="5"/>
      <dgm:spPr/>
    </dgm:pt>
    <dgm:pt modelId="{F3A5EDB0-5324-46F6-BCD2-68E4D7862EBA}" type="pres">
      <dgm:prSet presAssocID="{BEFECF41-80A3-43F1-870D-0FE66E17C5EA}" presName="img" presStyleLbl="fgImgPlac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  <dgm:extLst>
        <a:ext uri="{E40237B7-FDA0-4F09-8148-C483321AD2D9}">
          <dgm14:cNvPr xmlns:dgm14="http://schemas.microsoft.com/office/drawing/2010/diagram" id="0" name="" descr="Jugadores de béisbol corriendo en el campo"/>
        </a:ext>
      </dgm:extLst>
    </dgm:pt>
    <dgm:pt modelId="{B16BAC5F-0E0A-4A33-A2DC-A1D903541C4B}" type="pres">
      <dgm:prSet presAssocID="{BEFECF41-80A3-43F1-870D-0FE66E17C5EA}" presName="text" presStyleLbl="node1" presStyleIdx="0" presStyleCnt="5">
        <dgm:presLayoutVars>
          <dgm:bulletEnabled val="1"/>
        </dgm:presLayoutVars>
      </dgm:prSet>
      <dgm:spPr/>
    </dgm:pt>
    <dgm:pt modelId="{E12E51EB-7F9F-422B-B874-839A3B153BCD}" type="pres">
      <dgm:prSet presAssocID="{44A99ADC-3942-4659-9685-261A7DB29D2B}" presName="spacer" presStyleCnt="0"/>
      <dgm:spPr/>
    </dgm:pt>
    <dgm:pt modelId="{E3A2E4EF-60D6-410C-881E-2ECBC77F499F}" type="pres">
      <dgm:prSet presAssocID="{0E7DBDBA-456F-40C8-8C10-9F3D91DC383A}" presName="comp" presStyleCnt="0"/>
      <dgm:spPr/>
    </dgm:pt>
    <dgm:pt modelId="{25A20FF1-E168-4543-BEF4-A33DE9C5A059}" type="pres">
      <dgm:prSet presAssocID="{0E7DBDBA-456F-40C8-8C10-9F3D91DC383A}" presName="box" presStyleLbl="node1" presStyleIdx="1" presStyleCnt="5"/>
      <dgm:spPr/>
    </dgm:pt>
    <dgm:pt modelId="{5AFC22A3-CA5C-40EA-8BAE-5679A3620C54}" type="pres">
      <dgm:prSet presAssocID="{0E7DBDBA-456F-40C8-8C10-9F3D91DC383A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Persona mirando plantas"/>
        </a:ext>
      </dgm:extLst>
    </dgm:pt>
    <dgm:pt modelId="{6FE46C7D-9F72-4E36-BE02-AB880D98E7B1}" type="pres">
      <dgm:prSet presAssocID="{0E7DBDBA-456F-40C8-8C10-9F3D91DC383A}" presName="text" presStyleLbl="node1" presStyleIdx="1" presStyleCnt="5">
        <dgm:presLayoutVars>
          <dgm:bulletEnabled val="1"/>
        </dgm:presLayoutVars>
      </dgm:prSet>
      <dgm:spPr/>
    </dgm:pt>
    <dgm:pt modelId="{ECAE9B5E-7E8D-4E25-BEA7-B528DF2B963F}" type="pres">
      <dgm:prSet presAssocID="{D3F64D96-AB47-4A79-98F2-202E4DC329B5}" presName="spacer" presStyleCnt="0"/>
      <dgm:spPr/>
    </dgm:pt>
    <dgm:pt modelId="{FA6B9319-D78E-4DD5-9E24-7D20C5B9D274}" type="pres">
      <dgm:prSet presAssocID="{2371CD63-B2BE-48A4-BB23-42DEDC5A92BD}" presName="comp" presStyleCnt="0"/>
      <dgm:spPr/>
    </dgm:pt>
    <dgm:pt modelId="{05B8B56F-0DB9-4C47-AAD7-7F7D8AC9C5DB}" type="pres">
      <dgm:prSet presAssocID="{2371CD63-B2BE-48A4-BB23-42DEDC5A92BD}" presName="box" presStyleLbl="node1" presStyleIdx="2" presStyleCnt="5" custScaleY="84627"/>
      <dgm:spPr/>
    </dgm:pt>
    <dgm:pt modelId="{44604465-DDE4-4C06-A1A4-EF8B5C1084F7}" type="pres">
      <dgm:prSet presAssocID="{2371CD63-B2BE-48A4-BB23-42DEDC5A92BD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Científico mira en un monitor futurista con datos"/>
        </a:ext>
      </dgm:extLst>
    </dgm:pt>
    <dgm:pt modelId="{9B72EDD9-FB7B-4B2A-9C81-2AB677D41F40}" type="pres">
      <dgm:prSet presAssocID="{2371CD63-B2BE-48A4-BB23-42DEDC5A92BD}" presName="text" presStyleLbl="node1" presStyleIdx="2" presStyleCnt="5">
        <dgm:presLayoutVars>
          <dgm:bulletEnabled val="1"/>
        </dgm:presLayoutVars>
      </dgm:prSet>
      <dgm:spPr/>
    </dgm:pt>
    <dgm:pt modelId="{25B58C7A-EE04-4184-8377-153D13696CA2}" type="pres">
      <dgm:prSet presAssocID="{7D4A97BD-2FF2-4D85-9961-248623EADE0E}" presName="spacer" presStyleCnt="0"/>
      <dgm:spPr/>
    </dgm:pt>
    <dgm:pt modelId="{904128AD-BB06-4672-941B-047E3E326A7F}" type="pres">
      <dgm:prSet presAssocID="{DADC913E-9A48-4731-A898-E3F7ACDBDD0E}" presName="comp" presStyleCnt="0"/>
      <dgm:spPr/>
    </dgm:pt>
    <dgm:pt modelId="{755E5FAC-B94D-4E16-BBD9-5DDB6BDF162E}" type="pres">
      <dgm:prSet presAssocID="{DADC913E-9A48-4731-A898-E3F7ACDBDD0E}" presName="box" presStyleLbl="node1" presStyleIdx="3" presStyleCnt="5" custScaleY="117405"/>
      <dgm:spPr/>
    </dgm:pt>
    <dgm:pt modelId="{D88E8A78-C190-4865-8A9F-B5FCFD50D5E8}" type="pres">
      <dgm:prSet presAssocID="{DADC913E-9A48-4731-A898-E3F7ACDBDD0E}" presName="img" presStyleLbl="fgImgPlace1" presStyleIdx="3" presStyleCnt="5" custLinFactNeighborX="0" custLinFactNeighborY="114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</dgm:spPr>
      <dgm:extLst>
        <a:ext uri="{E40237B7-FDA0-4F09-8148-C483321AD2D9}">
          <dgm14:cNvPr xmlns:dgm14="http://schemas.microsoft.com/office/drawing/2010/diagram" id="0" name="" descr="Ilustración de personas que hacen trabajo en equipo"/>
        </a:ext>
      </dgm:extLst>
    </dgm:pt>
    <dgm:pt modelId="{B2B463F9-7D92-4865-8E23-A630A57CEADC}" type="pres">
      <dgm:prSet presAssocID="{DADC913E-9A48-4731-A898-E3F7ACDBDD0E}" presName="text" presStyleLbl="node1" presStyleIdx="3" presStyleCnt="5">
        <dgm:presLayoutVars>
          <dgm:bulletEnabled val="1"/>
        </dgm:presLayoutVars>
      </dgm:prSet>
      <dgm:spPr/>
    </dgm:pt>
    <dgm:pt modelId="{850E100B-D4E7-489F-904A-215D065C6CD4}" type="pres">
      <dgm:prSet presAssocID="{CF7FC4BA-A267-4093-A2E5-11BF2EB8E12B}" presName="spacer" presStyleCnt="0"/>
      <dgm:spPr/>
    </dgm:pt>
    <dgm:pt modelId="{E5DC0C28-13FF-425B-9D37-8D28005BC87E}" type="pres">
      <dgm:prSet presAssocID="{65B13498-E275-44FB-96FA-C76CD94C63EB}" presName="comp" presStyleCnt="0"/>
      <dgm:spPr/>
    </dgm:pt>
    <dgm:pt modelId="{0049BBA6-949F-4BA2-8046-A60548CD81CD}" type="pres">
      <dgm:prSet presAssocID="{65B13498-E275-44FB-96FA-C76CD94C63EB}" presName="box" presStyleLbl="node1" presStyleIdx="4" presStyleCnt="5"/>
      <dgm:spPr/>
    </dgm:pt>
    <dgm:pt modelId="{714B3B44-712A-4AF7-A38B-482947CA7215}" type="pres">
      <dgm:prSet presAssocID="{65B13498-E275-44FB-96FA-C76CD94C63EB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</dgm:spPr>
      <dgm:extLst>
        <a:ext uri="{E40237B7-FDA0-4F09-8148-C483321AD2D9}">
          <dgm14:cNvPr xmlns:dgm14="http://schemas.microsoft.com/office/drawing/2010/diagram" id="0" name="" descr="Madre besando a niña"/>
        </a:ext>
      </dgm:extLst>
    </dgm:pt>
    <dgm:pt modelId="{B1F0E058-55E2-47BB-AF6D-130CD938F124}" type="pres">
      <dgm:prSet presAssocID="{65B13498-E275-44FB-96FA-C76CD94C63EB}" presName="text" presStyleLbl="node1" presStyleIdx="4" presStyleCnt="5">
        <dgm:presLayoutVars>
          <dgm:bulletEnabled val="1"/>
        </dgm:presLayoutVars>
      </dgm:prSet>
      <dgm:spPr/>
    </dgm:pt>
  </dgm:ptLst>
  <dgm:cxnLst>
    <dgm:cxn modelId="{D671EF0D-BCC5-4A36-B685-484730A49680}" type="presOf" srcId="{65B13498-E275-44FB-96FA-C76CD94C63EB}" destId="{B1F0E058-55E2-47BB-AF6D-130CD938F124}" srcOrd="1" destOrd="0" presId="urn:microsoft.com/office/officeart/2005/8/layout/vList4"/>
    <dgm:cxn modelId="{13C61617-C8D6-460C-9176-420A86AE7844}" srcId="{35E1407B-78C0-4BBD-9094-691EFA4551BD}" destId="{DADC913E-9A48-4731-A898-E3F7ACDBDD0E}" srcOrd="3" destOrd="0" parTransId="{3830039B-B179-4AF6-818B-AE8F9BF5C509}" sibTransId="{CF7FC4BA-A267-4093-A2E5-11BF2EB8E12B}"/>
    <dgm:cxn modelId="{4366E41C-FA3C-4B87-B6AF-21C35B0EB938}" srcId="{35E1407B-78C0-4BBD-9094-691EFA4551BD}" destId="{BEFECF41-80A3-43F1-870D-0FE66E17C5EA}" srcOrd="0" destOrd="0" parTransId="{B7110414-CFE3-4CDA-8F65-D24AB4E45389}" sibTransId="{44A99ADC-3942-4659-9685-261A7DB29D2B}"/>
    <dgm:cxn modelId="{D6EFDD27-A0B0-4068-9E08-7244DA04F9E4}" type="presOf" srcId="{2371CD63-B2BE-48A4-BB23-42DEDC5A92BD}" destId="{05B8B56F-0DB9-4C47-AAD7-7F7D8AC9C5DB}" srcOrd="0" destOrd="0" presId="urn:microsoft.com/office/officeart/2005/8/layout/vList4"/>
    <dgm:cxn modelId="{ACB0742F-4202-4DAA-BAD5-6D000D6DEDBD}" type="presOf" srcId="{BEFECF41-80A3-43F1-870D-0FE66E17C5EA}" destId="{B16BAC5F-0E0A-4A33-A2DC-A1D903541C4B}" srcOrd="1" destOrd="0" presId="urn:microsoft.com/office/officeart/2005/8/layout/vList4"/>
    <dgm:cxn modelId="{86CB6D3B-39B6-49C2-B6D5-D257C599B97A}" srcId="{35E1407B-78C0-4BBD-9094-691EFA4551BD}" destId="{2371CD63-B2BE-48A4-BB23-42DEDC5A92BD}" srcOrd="2" destOrd="0" parTransId="{D7FE488C-1376-4F37-A13D-082E5EA1280B}" sibTransId="{7D4A97BD-2FF2-4D85-9961-248623EADE0E}"/>
    <dgm:cxn modelId="{D78D7C67-4339-42AE-ADC9-C7AB39B26D25}" type="presOf" srcId="{BEFECF41-80A3-43F1-870D-0FE66E17C5EA}" destId="{CF76088E-5F98-4D3D-A3D8-4D4821EF177F}" srcOrd="0" destOrd="0" presId="urn:microsoft.com/office/officeart/2005/8/layout/vList4"/>
    <dgm:cxn modelId="{0F218D47-0217-450A-B177-8502DE77A0EB}" type="presOf" srcId="{65B13498-E275-44FB-96FA-C76CD94C63EB}" destId="{0049BBA6-949F-4BA2-8046-A60548CD81CD}" srcOrd="0" destOrd="0" presId="urn:microsoft.com/office/officeart/2005/8/layout/vList4"/>
    <dgm:cxn modelId="{2AF46B6B-5E41-49C6-AFA6-0ED9C589BF86}" type="presOf" srcId="{DADC913E-9A48-4731-A898-E3F7ACDBDD0E}" destId="{755E5FAC-B94D-4E16-BBD9-5DDB6BDF162E}" srcOrd="0" destOrd="0" presId="urn:microsoft.com/office/officeart/2005/8/layout/vList4"/>
    <dgm:cxn modelId="{FD7AB678-D034-4B52-857E-F4E80870D664}" srcId="{35E1407B-78C0-4BBD-9094-691EFA4551BD}" destId="{0E7DBDBA-456F-40C8-8C10-9F3D91DC383A}" srcOrd="1" destOrd="0" parTransId="{B2CA2EE0-1B76-4336-B36E-599A437F46F2}" sibTransId="{D3F64D96-AB47-4A79-98F2-202E4DC329B5}"/>
    <dgm:cxn modelId="{137BCB7D-7065-4B7D-870A-042036833A2E}" type="presOf" srcId="{DADC913E-9A48-4731-A898-E3F7ACDBDD0E}" destId="{B2B463F9-7D92-4865-8E23-A630A57CEADC}" srcOrd="1" destOrd="0" presId="urn:microsoft.com/office/officeart/2005/8/layout/vList4"/>
    <dgm:cxn modelId="{25E84A84-CEAD-49F1-A164-8584CC5D4A4B}" type="presOf" srcId="{0E7DBDBA-456F-40C8-8C10-9F3D91DC383A}" destId="{25A20FF1-E168-4543-BEF4-A33DE9C5A059}" srcOrd="0" destOrd="0" presId="urn:microsoft.com/office/officeart/2005/8/layout/vList4"/>
    <dgm:cxn modelId="{E4CA85A9-4135-4A2C-B7BE-7C233E7EB02C}" type="presOf" srcId="{2371CD63-B2BE-48A4-BB23-42DEDC5A92BD}" destId="{9B72EDD9-FB7B-4B2A-9C81-2AB677D41F40}" srcOrd="1" destOrd="0" presId="urn:microsoft.com/office/officeart/2005/8/layout/vList4"/>
    <dgm:cxn modelId="{C30384B1-0455-4BE2-9F16-CB259E13C4EA}" type="presOf" srcId="{35E1407B-78C0-4BBD-9094-691EFA4551BD}" destId="{216D1051-2BB8-4CF2-AADC-14F07938005A}" srcOrd="0" destOrd="0" presId="urn:microsoft.com/office/officeart/2005/8/layout/vList4"/>
    <dgm:cxn modelId="{FA7B58F3-5A6F-4B1A-98BC-DF27CD146AD3}" srcId="{35E1407B-78C0-4BBD-9094-691EFA4551BD}" destId="{65B13498-E275-44FB-96FA-C76CD94C63EB}" srcOrd="4" destOrd="0" parTransId="{2C910327-255B-41FF-AA3F-0603B23345FE}" sibTransId="{4FB948C4-1AD8-43D6-BA8E-9378CA1C8B24}"/>
    <dgm:cxn modelId="{38DCB5FF-72DF-448C-BB6D-34E24CDEF22D}" type="presOf" srcId="{0E7DBDBA-456F-40C8-8C10-9F3D91DC383A}" destId="{6FE46C7D-9F72-4E36-BE02-AB880D98E7B1}" srcOrd="1" destOrd="0" presId="urn:microsoft.com/office/officeart/2005/8/layout/vList4"/>
    <dgm:cxn modelId="{7C7C3ADC-1227-4E83-9CF1-60E8909D15FB}" type="presParOf" srcId="{216D1051-2BB8-4CF2-AADC-14F07938005A}" destId="{B2388615-F384-4DE5-A459-D92193511B42}" srcOrd="0" destOrd="0" presId="urn:microsoft.com/office/officeart/2005/8/layout/vList4"/>
    <dgm:cxn modelId="{8EC0CD42-79D1-4504-8E29-07771602921C}" type="presParOf" srcId="{B2388615-F384-4DE5-A459-D92193511B42}" destId="{CF76088E-5F98-4D3D-A3D8-4D4821EF177F}" srcOrd="0" destOrd="0" presId="urn:microsoft.com/office/officeart/2005/8/layout/vList4"/>
    <dgm:cxn modelId="{82C239C8-DAB4-4B94-BC49-648E48289C00}" type="presParOf" srcId="{B2388615-F384-4DE5-A459-D92193511B42}" destId="{F3A5EDB0-5324-46F6-BCD2-68E4D7862EBA}" srcOrd="1" destOrd="0" presId="urn:microsoft.com/office/officeart/2005/8/layout/vList4"/>
    <dgm:cxn modelId="{2F5CEE40-C622-47CD-94BD-2C8382A25B2B}" type="presParOf" srcId="{B2388615-F384-4DE5-A459-D92193511B42}" destId="{B16BAC5F-0E0A-4A33-A2DC-A1D903541C4B}" srcOrd="2" destOrd="0" presId="urn:microsoft.com/office/officeart/2005/8/layout/vList4"/>
    <dgm:cxn modelId="{18FF8BCB-D3B6-4A0D-842E-84D541472B55}" type="presParOf" srcId="{216D1051-2BB8-4CF2-AADC-14F07938005A}" destId="{E12E51EB-7F9F-422B-B874-839A3B153BCD}" srcOrd="1" destOrd="0" presId="urn:microsoft.com/office/officeart/2005/8/layout/vList4"/>
    <dgm:cxn modelId="{424A7CD1-80E0-41F2-8968-B72847CEBBDB}" type="presParOf" srcId="{216D1051-2BB8-4CF2-AADC-14F07938005A}" destId="{E3A2E4EF-60D6-410C-881E-2ECBC77F499F}" srcOrd="2" destOrd="0" presId="urn:microsoft.com/office/officeart/2005/8/layout/vList4"/>
    <dgm:cxn modelId="{F910255F-2AC2-47AE-9DC2-6AFA7E08F18F}" type="presParOf" srcId="{E3A2E4EF-60D6-410C-881E-2ECBC77F499F}" destId="{25A20FF1-E168-4543-BEF4-A33DE9C5A059}" srcOrd="0" destOrd="0" presId="urn:microsoft.com/office/officeart/2005/8/layout/vList4"/>
    <dgm:cxn modelId="{69CE93E4-1A80-4761-BAC1-222B7D25D5D9}" type="presParOf" srcId="{E3A2E4EF-60D6-410C-881E-2ECBC77F499F}" destId="{5AFC22A3-CA5C-40EA-8BAE-5679A3620C54}" srcOrd="1" destOrd="0" presId="urn:microsoft.com/office/officeart/2005/8/layout/vList4"/>
    <dgm:cxn modelId="{AE198261-B58F-42AC-8515-72CB7D843EFB}" type="presParOf" srcId="{E3A2E4EF-60D6-410C-881E-2ECBC77F499F}" destId="{6FE46C7D-9F72-4E36-BE02-AB880D98E7B1}" srcOrd="2" destOrd="0" presId="urn:microsoft.com/office/officeart/2005/8/layout/vList4"/>
    <dgm:cxn modelId="{AF2DD748-30F8-4D99-9C20-AF7EDF3E8677}" type="presParOf" srcId="{216D1051-2BB8-4CF2-AADC-14F07938005A}" destId="{ECAE9B5E-7E8D-4E25-BEA7-B528DF2B963F}" srcOrd="3" destOrd="0" presId="urn:microsoft.com/office/officeart/2005/8/layout/vList4"/>
    <dgm:cxn modelId="{BB407085-1C38-4574-B5DD-C7C471E06D58}" type="presParOf" srcId="{216D1051-2BB8-4CF2-AADC-14F07938005A}" destId="{FA6B9319-D78E-4DD5-9E24-7D20C5B9D274}" srcOrd="4" destOrd="0" presId="urn:microsoft.com/office/officeart/2005/8/layout/vList4"/>
    <dgm:cxn modelId="{7C753F5D-24E2-4BF3-AE64-844EF7B94066}" type="presParOf" srcId="{FA6B9319-D78E-4DD5-9E24-7D20C5B9D274}" destId="{05B8B56F-0DB9-4C47-AAD7-7F7D8AC9C5DB}" srcOrd="0" destOrd="0" presId="urn:microsoft.com/office/officeart/2005/8/layout/vList4"/>
    <dgm:cxn modelId="{3F414268-EECD-4805-8EB8-DEF34ECB3501}" type="presParOf" srcId="{FA6B9319-D78E-4DD5-9E24-7D20C5B9D274}" destId="{44604465-DDE4-4C06-A1A4-EF8B5C1084F7}" srcOrd="1" destOrd="0" presId="urn:microsoft.com/office/officeart/2005/8/layout/vList4"/>
    <dgm:cxn modelId="{DBC276F0-F65C-40F3-982F-F04E2D5BC9D9}" type="presParOf" srcId="{FA6B9319-D78E-4DD5-9E24-7D20C5B9D274}" destId="{9B72EDD9-FB7B-4B2A-9C81-2AB677D41F40}" srcOrd="2" destOrd="0" presId="urn:microsoft.com/office/officeart/2005/8/layout/vList4"/>
    <dgm:cxn modelId="{2820D68C-ABA6-4253-A6D8-A1FF7D261D03}" type="presParOf" srcId="{216D1051-2BB8-4CF2-AADC-14F07938005A}" destId="{25B58C7A-EE04-4184-8377-153D13696CA2}" srcOrd="5" destOrd="0" presId="urn:microsoft.com/office/officeart/2005/8/layout/vList4"/>
    <dgm:cxn modelId="{42ECB299-F489-4498-83D5-A7F3AF1070E4}" type="presParOf" srcId="{216D1051-2BB8-4CF2-AADC-14F07938005A}" destId="{904128AD-BB06-4672-941B-047E3E326A7F}" srcOrd="6" destOrd="0" presId="urn:microsoft.com/office/officeart/2005/8/layout/vList4"/>
    <dgm:cxn modelId="{BAA3C164-FEB9-4425-AECD-7A442BDB2F57}" type="presParOf" srcId="{904128AD-BB06-4672-941B-047E3E326A7F}" destId="{755E5FAC-B94D-4E16-BBD9-5DDB6BDF162E}" srcOrd="0" destOrd="0" presId="urn:microsoft.com/office/officeart/2005/8/layout/vList4"/>
    <dgm:cxn modelId="{94120B40-9BFB-412B-8FEC-F9453ABA0CBD}" type="presParOf" srcId="{904128AD-BB06-4672-941B-047E3E326A7F}" destId="{D88E8A78-C190-4865-8A9F-B5FCFD50D5E8}" srcOrd="1" destOrd="0" presId="urn:microsoft.com/office/officeart/2005/8/layout/vList4"/>
    <dgm:cxn modelId="{37BBB68C-17DB-46E3-B9A1-0F76944480D9}" type="presParOf" srcId="{904128AD-BB06-4672-941B-047E3E326A7F}" destId="{B2B463F9-7D92-4865-8E23-A630A57CEADC}" srcOrd="2" destOrd="0" presId="urn:microsoft.com/office/officeart/2005/8/layout/vList4"/>
    <dgm:cxn modelId="{E606E8FE-E5BE-4825-B890-CB0220CF887D}" type="presParOf" srcId="{216D1051-2BB8-4CF2-AADC-14F07938005A}" destId="{850E100B-D4E7-489F-904A-215D065C6CD4}" srcOrd="7" destOrd="0" presId="urn:microsoft.com/office/officeart/2005/8/layout/vList4"/>
    <dgm:cxn modelId="{8AB83404-F608-49F1-A3F4-BC0C6A4556B1}" type="presParOf" srcId="{216D1051-2BB8-4CF2-AADC-14F07938005A}" destId="{E5DC0C28-13FF-425B-9D37-8D28005BC87E}" srcOrd="8" destOrd="0" presId="urn:microsoft.com/office/officeart/2005/8/layout/vList4"/>
    <dgm:cxn modelId="{964C51DE-1E38-4F79-8491-E452302E3566}" type="presParOf" srcId="{E5DC0C28-13FF-425B-9D37-8D28005BC87E}" destId="{0049BBA6-949F-4BA2-8046-A60548CD81CD}" srcOrd="0" destOrd="0" presId="urn:microsoft.com/office/officeart/2005/8/layout/vList4"/>
    <dgm:cxn modelId="{BF8708D4-7709-4811-9949-D2A509714939}" type="presParOf" srcId="{E5DC0C28-13FF-425B-9D37-8D28005BC87E}" destId="{714B3B44-712A-4AF7-A38B-482947CA7215}" srcOrd="1" destOrd="0" presId="urn:microsoft.com/office/officeart/2005/8/layout/vList4"/>
    <dgm:cxn modelId="{849DFA34-7371-45BF-9658-2FE8A336ABC1}" type="presParOf" srcId="{E5DC0C28-13FF-425B-9D37-8D28005BC87E}" destId="{B1F0E058-55E2-47BB-AF6D-130CD938F12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35674D2-DF66-479E-9C14-CD85E882E2E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B79EBFC1-D946-41B2-A262-87C1F81C896A}">
      <dgm:prSet phldrT="[Texto]"/>
      <dgm:spPr/>
      <dgm:t>
        <a:bodyPr/>
        <a:lstStyle/>
        <a:p>
          <a:r>
            <a: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Yacimientos de empleo y nichos de negocio de su preferencia. </a:t>
          </a:r>
          <a:endParaRPr lang="es-ES" dirty="0"/>
        </a:p>
      </dgm:t>
    </dgm:pt>
    <dgm:pt modelId="{7D51A2B0-1593-4CC1-B090-FD2A0613975A}" type="parTrans" cxnId="{A8432A5B-F40C-4A40-A46A-085DC75E4686}">
      <dgm:prSet/>
      <dgm:spPr/>
      <dgm:t>
        <a:bodyPr/>
        <a:lstStyle/>
        <a:p>
          <a:endParaRPr lang="es-ES"/>
        </a:p>
      </dgm:t>
    </dgm:pt>
    <dgm:pt modelId="{75A75B97-5568-4BE0-A217-0E4A7A63CCDA}" type="sibTrans" cxnId="{A8432A5B-F40C-4A40-A46A-085DC75E4686}">
      <dgm:prSet/>
      <dgm:spPr/>
      <dgm:t>
        <a:bodyPr/>
        <a:lstStyle/>
        <a:p>
          <a:endParaRPr lang="es-ES"/>
        </a:p>
      </dgm:t>
    </dgm:pt>
    <dgm:pt modelId="{B509876E-8B0D-4E33-8B30-1DA46148ACA0}">
      <dgm:prSet/>
      <dgm:spPr/>
      <dgm:t>
        <a:bodyPr/>
        <a:lstStyle/>
        <a:p>
          <a:r>
            <a: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empleo que se manifiesta más estable y cercano.</a:t>
          </a:r>
        </a:p>
      </dgm:t>
    </dgm:pt>
    <dgm:pt modelId="{AA6A46B5-CA91-4759-BD82-6AB79E0AFA5A}" type="parTrans" cxnId="{A49E0B74-412C-4A9E-B4C1-60C40744E904}">
      <dgm:prSet/>
      <dgm:spPr/>
      <dgm:t>
        <a:bodyPr/>
        <a:lstStyle/>
        <a:p>
          <a:endParaRPr lang="es-ES"/>
        </a:p>
      </dgm:t>
    </dgm:pt>
    <dgm:pt modelId="{801D45E3-4007-4B36-A87E-7C8416857E7A}" type="sibTrans" cxnId="{A49E0B74-412C-4A9E-B4C1-60C40744E904}">
      <dgm:prSet/>
      <dgm:spPr/>
      <dgm:t>
        <a:bodyPr/>
        <a:lstStyle/>
        <a:p>
          <a:endParaRPr lang="es-ES"/>
        </a:p>
      </dgm:t>
    </dgm:pt>
    <dgm:pt modelId="{AA82F182-4876-42BA-BD70-382CF288A795}">
      <dgm:prSet/>
      <dgm:spPr/>
      <dgm:t>
        <a:bodyPr/>
        <a:lstStyle/>
        <a:p>
          <a:r>
            <a:rPr lang="es-E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Mejores condiciones para el emprendimiento (si salvamos la burocracia)</a:t>
          </a:r>
          <a:endParaRPr lang="es-ES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1991CC6F-54D4-4A7B-9E13-AE551A3A0166}" type="parTrans" cxnId="{8C937420-991D-4268-A8F3-6483A1746C3D}">
      <dgm:prSet/>
      <dgm:spPr/>
      <dgm:t>
        <a:bodyPr/>
        <a:lstStyle/>
        <a:p>
          <a:endParaRPr lang="es-ES"/>
        </a:p>
      </dgm:t>
    </dgm:pt>
    <dgm:pt modelId="{8D388372-0793-40D6-B462-8904564A6512}" type="sibTrans" cxnId="{8C937420-991D-4268-A8F3-6483A1746C3D}">
      <dgm:prSet/>
      <dgm:spPr/>
      <dgm:t>
        <a:bodyPr/>
        <a:lstStyle/>
        <a:p>
          <a:endParaRPr lang="es-ES"/>
        </a:p>
      </dgm:t>
    </dgm:pt>
    <dgm:pt modelId="{8D65616F-B0A2-4C38-9F9B-7E02E1319021}">
      <dgm:prSet/>
      <dgm:spPr/>
      <dgm:t>
        <a:bodyPr/>
        <a:lstStyle/>
        <a:p>
          <a:r>
            <a: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 entorno frente a las crisis: bajo hacinamiento autoabastecimiento, ayuda familiar y vecinal, etc.</a:t>
          </a:r>
        </a:p>
      </dgm:t>
    </dgm:pt>
    <dgm:pt modelId="{8E6E0F7A-F272-4720-AD33-878F691673CF}" type="parTrans" cxnId="{D02337BE-C756-4D28-A39C-F91ED00D805E}">
      <dgm:prSet/>
      <dgm:spPr/>
      <dgm:t>
        <a:bodyPr/>
        <a:lstStyle/>
        <a:p>
          <a:endParaRPr lang="es-ES"/>
        </a:p>
      </dgm:t>
    </dgm:pt>
    <dgm:pt modelId="{8D00AF49-4F98-40E2-A5DA-AC04E09FA949}" type="sibTrans" cxnId="{D02337BE-C756-4D28-A39C-F91ED00D805E}">
      <dgm:prSet/>
      <dgm:spPr/>
      <dgm:t>
        <a:bodyPr/>
        <a:lstStyle/>
        <a:p>
          <a:endParaRPr lang="es-ES"/>
        </a:p>
      </dgm:t>
    </dgm:pt>
    <dgm:pt modelId="{18671630-C5E1-4AE6-8C76-54BF49C9EEC3}">
      <dgm:prSet/>
      <dgm:spPr/>
      <dgm:t>
        <a:bodyPr/>
        <a:lstStyle/>
        <a:p>
          <a:r>
            <a:rPr lang="es-E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Una vida más natural, arraigo, tiempo y privilegiada para contribuir a la conservación del Medioambiente.</a:t>
          </a:r>
        </a:p>
      </dgm:t>
    </dgm:pt>
    <dgm:pt modelId="{0109008A-CAF8-4C55-A512-F5344FDE457D}" type="parTrans" cxnId="{96146B05-25F9-49A4-A920-4A4B5C615F6A}">
      <dgm:prSet/>
      <dgm:spPr/>
      <dgm:t>
        <a:bodyPr/>
        <a:lstStyle/>
        <a:p>
          <a:endParaRPr lang="es-ES"/>
        </a:p>
      </dgm:t>
    </dgm:pt>
    <dgm:pt modelId="{5359127C-A51B-47F9-A797-77861B7438FF}" type="sibTrans" cxnId="{96146B05-25F9-49A4-A920-4A4B5C615F6A}">
      <dgm:prSet/>
      <dgm:spPr/>
      <dgm:t>
        <a:bodyPr/>
        <a:lstStyle/>
        <a:p>
          <a:endParaRPr lang="es-ES"/>
        </a:p>
      </dgm:t>
    </dgm:pt>
    <dgm:pt modelId="{88EA0723-9B18-43FA-A0A9-B3CB3DAB19A8}" type="pres">
      <dgm:prSet presAssocID="{B35674D2-DF66-479E-9C14-CD85E882E2E4}" presName="Name0" presStyleCnt="0">
        <dgm:presLayoutVars>
          <dgm:chMax val="7"/>
          <dgm:chPref val="7"/>
          <dgm:dir/>
        </dgm:presLayoutVars>
      </dgm:prSet>
      <dgm:spPr/>
    </dgm:pt>
    <dgm:pt modelId="{7CF0874E-3544-498A-8AB1-F390E497D865}" type="pres">
      <dgm:prSet presAssocID="{B35674D2-DF66-479E-9C14-CD85E882E2E4}" presName="Name1" presStyleCnt="0"/>
      <dgm:spPr/>
    </dgm:pt>
    <dgm:pt modelId="{F9E30F4B-64CD-43AF-8A70-44965104AC5D}" type="pres">
      <dgm:prSet presAssocID="{B35674D2-DF66-479E-9C14-CD85E882E2E4}" presName="cycle" presStyleCnt="0"/>
      <dgm:spPr/>
    </dgm:pt>
    <dgm:pt modelId="{70A7C529-7D3C-4628-82F2-81B406460EA2}" type="pres">
      <dgm:prSet presAssocID="{B35674D2-DF66-479E-9C14-CD85E882E2E4}" presName="srcNode" presStyleLbl="node1" presStyleIdx="0" presStyleCnt="5"/>
      <dgm:spPr/>
    </dgm:pt>
    <dgm:pt modelId="{B3B7E166-0074-495E-9367-07286445567E}" type="pres">
      <dgm:prSet presAssocID="{B35674D2-DF66-479E-9C14-CD85E882E2E4}" presName="conn" presStyleLbl="parChTrans1D2" presStyleIdx="0" presStyleCnt="1"/>
      <dgm:spPr/>
    </dgm:pt>
    <dgm:pt modelId="{189AB402-81D3-47A3-9F27-4F35F1CED0C0}" type="pres">
      <dgm:prSet presAssocID="{B35674D2-DF66-479E-9C14-CD85E882E2E4}" presName="extraNode" presStyleLbl="node1" presStyleIdx="0" presStyleCnt="5"/>
      <dgm:spPr/>
    </dgm:pt>
    <dgm:pt modelId="{DEF92B70-0683-4105-AF1B-C6DE12FA442D}" type="pres">
      <dgm:prSet presAssocID="{B35674D2-DF66-479E-9C14-CD85E882E2E4}" presName="dstNode" presStyleLbl="node1" presStyleIdx="0" presStyleCnt="5"/>
      <dgm:spPr/>
    </dgm:pt>
    <dgm:pt modelId="{1C79690D-CB39-424B-A84C-BA1BB20775BC}" type="pres">
      <dgm:prSet presAssocID="{B79EBFC1-D946-41B2-A262-87C1F81C896A}" presName="text_1" presStyleLbl="node1" presStyleIdx="0" presStyleCnt="5">
        <dgm:presLayoutVars>
          <dgm:bulletEnabled val="1"/>
        </dgm:presLayoutVars>
      </dgm:prSet>
      <dgm:spPr/>
    </dgm:pt>
    <dgm:pt modelId="{8BAF4FF4-78E6-4D0F-B8C6-6B076B3C0B7F}" type="pres">
      <dgm:prSet presAssocID="{B79EBFC1-D946-41B2-A262-87C1F81C896A}" presName="accent_1" presStyleCnt="0"/>
      <dgm:spPr/>
    </dgm:pt>
    <dgm:pt modelId="{CEDDB51E-C17E-419A-90B0-99F424B36C76}" type="pres">
      <dgm:prSet presAssocID="{B79EBFC1-D946-41B2-A262-87C1F81C896A}" presName="accentRepeatNode" presStyleLbl="solidFgAcc1" presStyleIdx="0" presStyleCnt="5"/>
      <dgm:spPr/>
    </dgm:pt>
    <dgm:pt modelId="{C7A340F2-C95A-47DF-9887-83BB00BAD713}" type="pres">
      <dgm:prSet presAssocID="{B509876E-8B0D-4E33-8B30-1DA46148ACA0}" presName="text_2" presStyleLbl="node1" presStyleIdx="1" presStyleCnt="5">
        <dgm:presLayoutVars>
          <dgm:bulletEnabled val="1"/>
        </dgm:presLayoutVars>
      </dgm:prSet>
      <dgm:spPr/>
    </dgm:pt>
    <dgm:pt modelId="{BBB7FF08-932F-4D02-8E2D-6989261B9237}" type="pres">
      <dgm:prSet presAssocID="{B509876E-8B0D-4E33-8B30-1DA46148ACA0}" presName="accent_2" presStyleCnt="0"/>
      <dgm:spPr/>
    </dgm:pt>
    <dgm:pt modelId="{41AC3BD2-71C0-473A-96E2-A0C71AFCFC4A}" type="pres">
      <dgm:prSet presAssocID="{B509876E-8B0D-4E33-8B30-1DA46148ACA0}" presName="accentRepeatNode" presStyleLbl="solidFgAcc1" presStyleIdx="1" presStyleCnt="5"/>
      <dgm:spPr/>
    </dgm:pt>
    <dgm:pt modelId="{2976ECE9-EF9B-4677-B483-42A02C8458D9}" type="pres">
      <dgm:prSet presAssocID="{AA82F182-4876-42BA-BD70-382CF288A795}" presName="text_3" presStyleLbl="node1" presStyleIdx="2" presStyleCnt="5">
        <dgm:presLayoutVars>
          <dgm:bulletEnabled val="1"/>
        </dgm:presLayoutVars>
      </dgm:prSet>
      <dgm:spPr/>
    </dgm:pt>
    <dgm:pt modelId="{E5AE9F58-F7FB-45B6-8AB3-CDC3E7025A6D}" type="pres">
      <dgm:prSet presAssocID="{AA82F182-4876-42BA-BD70-382CF288A795}" presName="accent_3" presStyleCnt="0"/>
      <dgm:spPr/>
    </dgm:pt>
    <dgm:pt modelId="{FD0356E1-3B71-4AD0-8EC6-B64E09EBA475}" type="pres">
      <dgm:prSet presAssocID="{AA82F182-4876-42BA-BD70-382CF288A795}" presName="accentRepeatNode" presStyleLbl="solidFgAcc1" presStyleIdx="2" presStyleCnt="5"/>
      <dgm:spPr/>
    </dgm:pt>
    <dgm:pt modelId="{B89F4F86-7F21-4E9A-8B8D-8FD304A4BAB1}" type="pres">
      <dgm:prSet presAssocID="{8D65616F-B0A2-4C38-9F9B-7E02E1319021}" presName="text_4" presStyleLbl="node1" presStyleIdx="3" presStyleCnt="5">
        <dgm:presLayoutVars>
          <dgm:bulletEnabled val="1"/>
        </dgm:presLayoutVars>
      </dgm:prSet>
      <dgm:spPr/>
    </dgm:pt>
    <dgm:pt modelId="{DD113EC8-B077-4243-A4B5-8FB8D1C12625}" type="pres">
      <dgm:prSet presAssocID="{8D65616F-B0A2-4C38-9F9B-7E02E1319021}" presName="accent_4" presStyleCnt="0"/>
      <dgm:spPr/>
    </dgm:pt>
    <dgm:pt modelId="{20684615-B6BC-4D85-8882-8E1C0C2C7C15}" type="pres">
      <dgm:prSet presAssocID="{8D65616F-B0A2-4C38-9F9B-7E02E1319021}" presName="accentRepeatNode" presStyleLbl="solidFgAcc1" presStyleIdx="3" presStyleCnt="5"/>
      <dgm:spPr/>
    </dgm:pt>
    <dgm:pt modelId="{F4052B09-B404-4846-AB81-368AAF752BF8}" type="pres">
      <dgm:prSet presAssocID="{18671630-C5E1-4AE6-8C76-54BF49C9EEC3}" presName="text_5" presStyleLbl="node1" presStyleIdx="4" presStyleCnt="5">
        <dgm:presLayoutVars>
          <dgm:bulletEnabled val="1"/>
        </dgm:presLayoutVars>
      </dgm:prSet>
      <dgm:spPr/>
    </dgm:pt>
    <dgm:pt modelId="{4EE4CF35-8E39-4AE7-9C0E-E8A8313D79A7}" type="pres">
      <dgm:prSet presAssocID="{18671630-C5E1-4AE6-8C76-54BF49C9EEC3}" presName="accent_5" presStyleCnt="0"/>
      <dgm:spPr/>
    </dgm:pt>
    <dgm:pt modelId="{B61A11A4-E966-48ED-8B08-4F6C40E291AD}" type="pres">
      <dgm:prSet presAssocID="{18671630-C5E1-4AE6-8C76-54BF49C9EEC3}" presName="accentRepeatNode" presStyleLbl="solidFgAcc1" presStyleIdx="4" presStyleCnt="5"/>
      <dgm:spPr/>
    </dgm:pt>
  </dgm:ptLst>
  <dgm:cxnLst>
    <dgm:cxn modelId="{2F2C6603-2D0C-4122-A566-1E5C7FB9F950}" type="presOf" srcId="{75A75B97-5568-4BE0-A217-0E4A7A63CCDA}" destId="{B3B7E166-0074-495E-9367-07286445567E}" srcOrd="0" destOrd="0" presId="urn:microsoft.com/office/officeart/2008/layout/VerticalCurvedList"/>
    <dgm:cxn modelId="{96146B05-25F9-49A4-A920-4A4B5C615F6A}" srcId="{B35674D2-DF66-479E-9C14-CD85E882E2E4}" destId="{18671630-C5E1-4AE6-8C76-54BF49C9EEC3}" srcOrd="4" destOrd="0" parTransId="{0109008A-CAF8-4C55-A512-F5344FDE457D}" sibTransId="{5359127C-A51B-47F9-A797-77861B7438FF}"/>
    <dgm:cxn modelId="{8C937420-991D-4268-A8F3-6483A1746C3D}" srcId="{B35674D2-DF66-479E-9C14-CD85E882E2E4}" destId="{AA82F182-4876-42BA-BD70-382CF288A795}" srcOrd="2" destOrd="0" parTransId="{1991CC6F-54D4-4A7B-9E13-AE551A3A0166}" sibTransId="{8D388372-0793-40D6-B462-8904564A6512}"/>
    <dgm:cxn modelId="{A8432A5B-F40C-4A40-A46A-085DC75E4686}" srcId="{B35674D2-DF66-479E-9C14-CD85E882E2E4}" destId="{B79EBFC1-D946-41B2-A262-87C1F81C896A}" srcOrd="0" destOrd="0" parTransId="{7D51A2B0-1593-4CC1-B090-FD2A0613975A}" sibTransId="{75A75B97-5568-4BE0-A217-0E4A7A63CCDA}"/>
    <dgm:cxn modelId="{022CC446-E71C-4DFE-A7CA-F0FC9FCF2370}" type="presOf" srcId="{AA82F182-4876-42BA-BD70-382CF288A795}" destId="{2976ECE9-EF9B-4677-B483-42A02C8458D9}" srcOrd="0" destOrd="0" presId="urn:microsoft.com/office/officeart/2008/layout/VerticalCurvedList"/>
    <dgm:cxn modelId="{A49E0B74-412C-4A9E-B4C1-60C40744E904}" srcId="{B35674D2-DF66-479E-9C14-CD85E882E2E4}" destId="{B509876E-8B0D-4E33-8B30-1DA46148ACA0}" srcOrd="1" destOrd="0" parTransId="{AA6A46B5-CA91-4759-BD82-6AB79E0AFA5A}" sibTransId="{801D45E3-4007-4B36-A87E-7C8416857E7A}"/>
    <dgm:cxn modelId="{AA59D5A7-67C8-46DF-910F-006AD16775DB}" type="presOf" srcId="{B35674D2-DF66-479E-9C14-CD85E882E2E4}" destId="{88EA0723-9B18-43FA-A0A9-B3CB3DAB19A8}" srcOrd="0" destOrd="0" presId="urn:microsoft.com/office/officeart/2008/layout/VerticalCurvedList"/>
    <dgm:cxn modelId="{3DFDF5A8-0EFF-4896-BE1E-7B0B00C3D95C}" type="presOf" srcId="{18671630-C5E1-4AE6-8C76-54BF49C9EEC3}" destId="{F4052B09-B404-4846-AB81-368AAF752BF8}" srcOrd="0" destOrd="0" presId="urn:microsoft.com/office/officeart/2008/layout/VerticalCurvedList"/>
    <dgm:cxn modelId="{D02337BE-C756-4D28-A39C-F91ED00D805E}" srcId="{B35674D2-DF66-479E-9C14-CD85E882E2E4}" destId="{8D65616F-B0A2-4C38-9F9B-7E02E1319021}" srcOrd="3" destOrd="0" parTransId="{8E6E0F7A-F272-4720-AD33-878F691673CF}" sibTransId="{8D00AF49-4F98-40E2-A5DA-AC04E09FA949}"/>
    <dgm:cxn modelId="{AB0CD9C1-A11C-405C-83AD-6F945C13471E}" type="presOf" srcId="{B509876E-8B0D-4E33-8B30-1DA46148ACA0}" destId="{C7A340F2-C95A-47DF-9887-83BB00BAD713}" srcOrd="0" destOrd="0" presId="urn:microsoft.com/office/officeart/2008/layout/VerticalCurvedList"/>
    <dgm:cxn modelId="{DCDB9DCA-C4E1-4899-A1BE-C79D7ABB1326}" type="presOf" srcId="{B79EBFC1-D946-41B2-A262-87C1F81C896A}" destId="{1C79690D-CB39-424B-A84C-BA1BB20775BC}" srcOrd="0" destOrd="0" presId="urn:microsoft.com/office/officeart/2008/layout/VerticalCurvedList"/>
    <dgm:cxn modelId="{2B8A8BFE-A3ED-466B-9187-88E1E5463464}" type="presOf" srcId="{8D65616F-B0A2-4C38-9F9B-7E02E1319021}" destId="{B89F4F86-7F21-4E9A-8B8D-8FD304A4BAB1}" srcOrd="0" destOrd="0" presId="urn:microsoft.com/office/officeart/2008/layout/VerticalCurvedList"/>
    <dgm:cxn modelId="{4E2D4523-DE6C-41DA-86F2-5BC29B955EB0}" type="presParOf" srcId="{88EA0723-9B18-43FA-A0A9-B3CB3DAB19A8}" destId="{7CF0874E-3544-498A-8AB1-F390E497D865}" srcOrd="0" destOrd="0" presId="urn:microsoft.com/office/officeart/2008/layout/VerticalCurvedList"/>
    <dgm:cxn modelId="{0B935225-EC8F-4592-8DF0-BA7889F97F2C}" type="presParOf" srcId="{7CF0874E-3544-498A-8AB1-F390E497D865}" destId="{F9E30F4B-64CD-43AF-8A70-44965104AC5D}" srcOrd="0" destOrd="0" presId="urn:microsoft.com/office/officeart/2008/layout/VerticalCurvedList"/>
    <dgm:cxn modelId="{D3D008B4-D84E-4BDD-8B45-7E26FA53D436}" type="presParOf" srcId="{F9E30F4B-64CD-43AF-8A70-44965104AC5D}" destId="{70A7C529-7D3C-4628-82F2-81B406460EA2}" srcOrd="0" destOrd="0" presId="urn:microsoft.com/office/officeart/2008/layout/VerticalCurvedList"/>
    <dgm:cxn modelId="{3931C11F-E1AF-4278-8D88-AE12AC8056B9}" type="presParOf" srcId="{F9E30F4B-64CD-43AF-8A70-44965104AC5D}" destId="{B3B7E166-0074-495E-9367-07286445567E}" srcOrd="1" destOrd="0" presId="urn:microsoft.com/office/officeart/2008/layout/VerticalCurvedList"/>
    <dgm:cxn modelId="{293F6D9E-596A-4535-A30F-14559E50F236}" type="presParOf" srcId="{F9E30F4B-64CD-43AF-8A70-44965104AC5D}" destId="{189AB402-81D3-47A3-9F27-4F35F1CED0C0}" srcOrd="2" destOrd="0" presId="urn:microsoft.com/office/officeart/2008/layout/VerticalCurvedList"/>
    <dgm:cxn modelId="{4CF48DC0-96BF-4C82-B844-41B0567EF736}" type="presParOf" srcId="{F9E30F4B-64CD-43AF-8A70-44965104AC5D}" destId="{DEF92B70-0683-4105-AF1B-C6DE12FA442D}" srcOrd="3" destOrd="0" presId="urn:microsoft.com/office/officeart/2008/layout/VerticalCurvedList"/>
    <dgm:cxn modelId="{4F41329E-2E1B-4CC3-B068-BDB005B6240B}" type="presParOf" srcId="{7CF0874E-3544-498A-8AB1-F390E497D865}" destId="{1C79690D-CB39-424B-A84C-BA1BB20775BC}" srcOrd="1" destOrd="0" presId="urn:microsoft.com/office/officeart/2008/layout/VerticalCurvedList"/>
    <dgm:cxn modelId="{7F84AFF8-A329-4A46-86A9-F3D317B1FB1F}" type="presParOf" srcId="{7CF0874E-3544-498A-8AB1-F390E497D865}" destId="{8BAF4FF4-78E6-4D0F-B8C6-6B076B3C0B7F}" srcOrd="2" destOrd="0" presId="urn:microsoft.com/office/officeart/2008/layout/VerticalCurvedList"/>
    <dgm:cxn modelId="{9C80A278-BDCB-4D03-84B8-31FD193F30B1}" type="presParOf" srcId="{8BAF4FF4-78E6-4D0F-B8C6-6B076B3C0B7F}" destId="{CEDDB51E-C17E-419A-90B0-99F424B36C76}" srcOrd="0" destOrd="0" presId="urn:microsoft.com/office/officeart/2008/layout/VerticalCurvedList"/>
    <dgm:cxn modelId="{FE9D010D-2D31-4B8C-A72F-1B79B73A50C6}" type="presParOf" srcId="{7CF0874E-3544-498A-8AB1-F390E497D865}" destId="{C7A340F2-C95A-47DF-9887-83BB00BAD713}" srcOrd="3" destOrd="0" presId="urn:microsoft.com/office/officeart/2008/layout/VerticalCurvedList"/>
    <dgm:cxn modelId="{C73C0ECB-1231-4B36-90BD-2B9D00F8D1DF}" type="presParOf" srcId="{7CF0874E-3544-498A-8AB1-F390E497D865}" destId="{BBB7FF08-932F-4D02-8E2D-6989261B9237}" srcOrd="4" destOrd="0" presId="urn:microsoft.com/office/officeart/2008/layout/VerticalCurvedList"/>
    <dgm:cxn modelId="{E5550E1E-FCD6-4895-AA25-38C6879A2D31}" type="presParOf" srcId="{BBB7FF08-932F-4D02-8E2D-6989261B9237}" destId="{41AC3BD2-71C0-473A-96E2-A0C71AFCFC4A}" srcOrd="0" destOrd="0" presId="urn:microsoft.com/office/officeart/2008/layout/VerticalCurvedList"/>
    <dgm:cxn modelId="{2D9AD119-3B61-4B36-9F66-3D01CB97815B}" type="presParOf" srcId="{7CF0874E-3544-498A-8AB1-F390E497D865}" destId="{2976ECE9-EF9B-4677-B483-42A02C8458D9}" srcOrd="5" destOrd="0" presId="urn:microsoft.com/office/officeart/2008/layout/VerticalCurvedList"/>
    <dgm:cxn modelId="{BCF2524A-84DE-4A0A-9B7C-932C76A7A4EC}" type="presParOf" srcId="{7CF0874E-3544-498A-8AB1-F390E497D865}" destId="{E5AE9F58-F7FB-45B6-8AB3-CDC3E7025A6D}" srcOrd="6" destOrd="0" presId="urn:microsoft.com/office/officeart/2008/layout/VerticalCurvedList"/>
    <dgm:cxn modelId="{22502221-CB3B-48AC-8745-DE8B09F916BA}" type="presParOf" srcId="{E5AE9F58-F7FB-45B6-8AB3-CDC3E7025A6D}" destId="{FD0356E1-3B71-4AD0-8EC6-B64E09EBA475}" srcOrd="0" destOrd="0" presId="urn:microsoft.com/office/officeart/2008/layout/VerticalCurvedList"/>
    <dgm:cxn modelId="{910E9566-D2E8-42A7-8A55-38B72D5DF90F}" type="presParOf" srcId="{7CF0874E-3544-498A-8AB1-F390E497D865}" destId="{B89F4F86-7F21-4E9A-8B8D-8FD304A4BAB1}" srcOrd="7" destOrd="0" presId="urn:microsoft.com/office/officeart/2008/layout/VerticalCurvedList"/>
    <dgm:cxn modelId="{F78374C8-42A2-4BAA-B037-19B9E0EBF497}" type="presParOf" srcId="{7CF0874E-3544-498A-8AB1-F390E497D865}" destId="{DD113EC8-B077-4243-A4B5-8FB8D1C12625}" srcOrd="8" destOrd="0" presId="urn:microsoft.com/office/officeart/2008/layout/VerticalCurvedList"/>
    <dgm:cxn modelId="{6780A6BE-6E6C-4DDC-8B6F-6F179A04AAFA}" type="presParOf" srcId="{DD113EC8-B077-4243-A4B5-8FB8D1C12625}" destId="{20684615-B6BC-4D85-8882-8E1C0C2C7C15}" srcOrd="0" destOrd="0" presId="urn:microsoft.com/office/officeart/2008/layout/VerticalCurvedList"/>
    <dgm:cxn modelId="{83B508C9-4C6B-4110-8781-E88EC70E5935}" type="presParOf" srcId="{7CF0874E-3544-498A-8AB1-F390E497D865}" destId="{F4052B09-B404-4846-AB81-368AAF752BF8}" srcOrd="9" destOrd="0" presId="urn:microsoft.com/office/officeart/2008/layout/VerticalCurvedList"/>
    <dgm:cxn modelId="{FAE51D26-F35A-4FB0-B5EE-DD50F6387A5F}" type="presParOf" srcId="{7CF0874E-3544-498A-8AB1-F390E497D865}" destId="{4EE4CF35-8E39-4AE7-9C0E-E8A8313D79A7}" srcOrd="10" destOrd="0" presId="urn:microsoft.com/office/officeart/2008/layout/VerticalCurvedList"/>
    <dgm:cxn modelId="{C438F13E-BF95-445B-9FFF-7BBD93FBAF8C}" type="presParOf" srcId="{4EE4CF35-8E39-4AE7-9C0E-E8A8313D79A7}" destId="{B61A11A4-E966-48ED-8B08-4F6C40E291A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A61B4E-15BC-46F1-B881-D446C141932A}">
      <dsp:nvSpPr>
        <dsp:cNvPr id="0" name=""/>
        <dsp:cNvSpPr/>
      </dsp:nvSpPr>
      <dsp:spPr>
        <a:xfrm>
          <a:off x="0" y="460901"/>
          <a:ext cx="839398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AC0437-E851-4B5D-A7F0-5AB449855337}">
      <dsp:nvSpPr>
        <dsp:cNvPr id="0" name=""/>
        <dsp:cNvSpPr/>
      </dsp:nvSpPr>
      <dsp:spPr>
        <a:xfrm>
          <a:off x="0" y="62168"/>
          <a:ext cx="8121983" cy="6993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091" tIns="0" rIns="22209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</a:rPr>
            <a:t>1. Análisis bibliométrico literatura científica. </a:t>
          </a:r>
          <a:r>
            <a:rPr lang="es-ES" sz="1900" b="1" kern="1200" dirty="0">
              <a:solidFill>
                <a:schemeClr val="accent4">
                  <a:lumMod val="75000"/>
                </a:schemeClr>
              </a:solidFill>
            </a:rPr>
            <a:t>Dra. Sara González</a:t>
          </a:r>
        </a:p>
      </dsp:txBody>
      <dsp:txXfrm>
        <a:off x="34138" y="96306"/>
        <a:ext cx="8053707" cy="631037"/>
      </dsp:txXfrm>
    </dsp:sp>
    <dsp:sp modelId="{F4EB11AF-EF19-4842-AD99-F19E5458AA73}">
      <dsp:nvSpPr>
        <dsp:cNvPr id="0" name=""/>
        <dsp:cNvSpPr/>
      </dsp:nvSpPr>
      <dsp:spPr>
        <a:xfrm>
          <a:off x="0" y="1616253"/>
          <a:ext cx="8393986" cy="6416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4AFE69-247A-44F7-8956-5F51DA171988}">
      <dsp:nvSpPr>
        <dsp:cNvPr id="0" name=""/>
        <dsp:cNvSpPr/>
      </dsp:nvSpPr>
      <dsp:spPr>
        <a:xfrm>
          <a:off x="31050" y="1103501"/>
          <a:ext cx="8104320" cy="87645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091" tIns="0" rIns="22209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2. Explotación estadísticas oficiales. 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Prof. Dr. Guillermo Vázquez </a:t>
          </a:r>
        </a:p>
      </dsp:txBody>
      <dsp:txXfrm>
        <a:off x="73835" y="1146286"/>
        <a:ext cx="8018750" cy="790885"/>
      </dsp:txXfrm>
    </dsp:sp>
    <dsp:sp modelId="{21585C15-719D-41A6-A143-7D279F5361ED}">
      <dsp:nvSpPr>
        <dsp:cNvPr id="0" name=""/>
        <dsp:cNvSpPr/>
      </dsp:nvSpPr>
      <dsp:spPr>
        <a:xfrm>
          <a:off x="0" y="2781158"/>
          <a:ext cx="839398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CD3B7C-39E7-41A5-978A-4D4B9944CC42}">
      <dsp:nvSpPr>
        <dsp:cNvPr id="0" name=""/>
        <dsp:cNvSpPr/>
      </dsp:nvSpPr>
      <dsp:spPr>
        <a:xfrm>
          <a:off x="69121" y="2425051"/>
          <a:ext cx="8060256" cy="6660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091" tIns="0" rIns="22209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3. Estudio 15 de casos, 5 tipos de ruralidad. 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Prof. Dra. Ángeles Rubio</a:t>
          </a:r>
        </a:p>
      </dsp:txBody>
      <dsp:txXfrm>
        <a:off x="101636" y="2457566"/>
        <a:ext cx="7995226" cy="601036"/>
      </dsp:txXfrm>
    </dsp:sp>
    <dsp:sp modelId="{48624668-DD3E-4D76-8379-DF29441B1E22}">
      <dsp:nvSpPr>
        <dsp:cNvPr id="0" name=""/>
        <dsp:cNvSpPr/>
      </dsp:nvSpPr>
      <dsp:spPr>
        <a:xfrm>
          <a:off x="0" y="3658819"/>
          <a:ext cx="839398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3984BA-FD95-4CF0-A813-65CEA5E46CA2}">
      <dsp:nvSpPr>
        <dsp:cNvPr id="0" name=""/>
        <dsp:cNvSpPr/>
      </dsp:nvSpPr>
      <dsp:spPr>
        <a:xfrm>
          <a:off x="15749" y="3423758"/>
          <a:ext cx="8074217" cy="54502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091" tIns="0" rIns="22209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4. Análisis Big Data RR.SS y prensa. 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Prof. Dr. Francisco Forcadell</a:t>
          </a:r>
        </a:p>
      </dsp:txBody>
      <dsp:txXfrm>
        <a:off x="42355" y="3450364"/>
        <a:ext cx="8021005" cy="491809"/>
      </dsp:txXfrm>
    </dsp:sp>
    <dsp:sp modelId="{FEBA94ED-E880-4B0E-9BA6-70082BC45E96}">
      <dsp:nvSpPr>
        <dsp:cNvPr id="0" name=""/>
        <dsp:cNvSpPr/>
      </dsp:nvSpPr>
      <dsp:spPr>
        <a:xfrm>
          <a:off x="0" y="4611379"/>
          <a:ext cx="8393986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B4974D-2E39-4D5B-9012-660776B02D00}">
      <dsp:nvSpPr>
        <dsp:cNvPr id="0" name=""/>
        <dsp:cNvSpPr/>
      </dsp:nvSpPr>
      <dsp:spPr>
        <a:xfrm>
          <a:off x="52670" y="4301419"/>
          <a:ext cx="8001720" cy="619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091" tIns="0" rIns="222091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solidFill>
                <a:schemeClr val="bg1"/>
              </a:solidFill>
            </a:rPr>
            <a:t>5. 30 Entrevistas profundidad a expertos. </a:t>
          </a:r>
          <a:r>
            <a:rPr lang="es-ES" sz="1800" b="1" kern="1200" dirty="0">
              <a:solidFill>
                <a:schemeClr val="accent4">
                  <a:lumMod val="75000"/>
                </a:schemeClr>
              </a:solidFill>
            </a:rPr>
            <a:t>Prof. Dr. Sergio Andrés </a:t>
          </a:r>
        </a:p>
      </dsp:txBody>
      <dsp:txXfrm>
        <a:off x="82932" y="4331681"/>
        <a:ext cx="7941196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2632AB-7ECD-4289-9B5A-475E4728DA51}">
      <dsp:nvSpPr>
        <dsp:cNvPr id="0" name=""/>
        <dsp:cNvSpPr/>
      </dsp:nvSpPr>
      <dsp:spPr>
        <a:xfrm>
          <a:off x="0" y="788110"/>
          <a:ext cx="3110407" cy="1866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>
              <a:schemeClr val="tx2"/>
            </a:buClr>
            <a:buSzPct val="70000"/>
            <a:buFont typeface="Wingdings 2" charset="2"/>
            <a:buNone/>
          </a:pP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circuito juvenil: </a:t>
          </a:r>
          <a:r>
            <a:rPr lang="es-ES" sz="2200" b="0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Áreas de esparcimiento, etc.</a:t>
          </a:r>
          <a:endParaRPr lang="es-ES" sz="2200" b="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0" y="788110"/>
        <a:ext cx="3110407" cy="1866244"/>
      </dsp:txXfrm>
    </dsp:sp>
    <dsp:sp modelId="{6628FC4B-F3DE-4C78-B307-A58506828D1A}">
      <dsp:nvSpPr>
        <dsp:cNvPr id="0" name=""/>
        <dsp:cNvSpPr/>
      </dsp:nvSpPr>
      <dsp:spPr>
        <a:xfrm>
          <a:off x="3421448" y="788110"/>
          <a:ext cx="3110407" cy="1866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especializadas en población joven</a:t>
          </a:r>
          <a:r>
            <a:rPr lang="es-ES" sz="22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inmobiliarias, discotecas, moda, etc. </a:t>
          </a:r>
        </a:p>
      </dsp:txBody>
      <dsp:txXfrm>
        <a:off x="3421448" y="788110"/>
        <a:ext cx="3110407" cy="1866244"/>
      </dsp:txXfrm>
    </dsp:sp>
    <dsp:sp modelId="{18B3D8E0-E74D-4F1C-9744-4607920A6D23}">
      <dsp:nvSpPr>
        <dsp:cNvPr id="0" name=""/>
        <dsp:cNvSpPr/>
      </dsp:nvSpPr>
      <dsp:spPr>
        <a:xfrm>
          <a:off x="6842896" y="788110"/>
          <a:ext cx="3110407" cy="1866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centradas en 'lo juvenil'</a:t>
          </a:r>
          <a:r>
            <a:rPr lang="es-ES" sz="22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Campings y turismo de aventura, ciertas marcas, etc. </a:t>
          </a:r>
        </a:p>
      </dsp:txBody>
      <dsp:txXfrm>
        <a:off x="6842896" y="788110"/>
        <a:ext cx="3110407" cy="1866244"/>
      </dsp:txXfrm>
    </dsp:sp>
    <dsp:sp modelId="{2930E089-EF16-4AE7-8813-C11CA3CA68D1}">
      <dsp:nvSpPr>
        <dsp:cNvPr id="0" name=""/>
        <dsp:cNvSpPr/>
      </dsp:nvSpPr>
      <dsp:spPr>
        <a:xfrm>
          <a:off x="121430" y="2965395"/>
          <a:ext cx="3110407" cy="1866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generalistas de jóvenes con cliente </a:t>
          </a:r>
          <a:r>
            <a:rPr lang="es-ES" sz="2200" b="1" i="1" kern="1200" dirty="0" err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jóven</a:t>
          </a: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</a:t>
          </a:r>
          <a:r>
            <a:rPr lang="es-ES" sz="22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3D, servicios digitalización. </a:t>
          </a:r>
        </a:p>
      </dsp:txBody>
      <dsp:txXfrm>
        <a:off x="121430" y="2965395"/>
        <a:ext cx="3110407" cy="1866244"/>
      </dsp:txXfrm>
    </dsp:sp>
    <dsp:sp modelId="{832DA875-BB91-46B2-8CFF-33C2D4C5D262}">
      <dsp:nvSpPr>
        <dsp:cNvPr id="0" name=""/>
        <dsp:cNvSpPr/>
      </dsp:nvSpPr>
      <dsp:spPr>
        <a:xfrm>
          <a:off x="3421448" y="2965395"/>
          <a:ext cx="3110407" cy="1866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Empresas de orientación subcultural</a:t>
          </a:r>
          <a:r>
            <a:rPr lang="es-ES" sz="22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: creación, distribución y venta de moda, eventos, etc. </a:t>
          </a:r>
        </a:p>
      </dsp:txBody>
      <dsp:txXfrm>
        <a:off x="3421448" y="2965395"/>
        <a:ext cx="3110407" cy="1866244"/>
      </dsp:txXfrm>
    </dsp:sp>
    <dsp:sp modelId="{651D0527-1428-4639-BE2F-F520BB58D791}">
      <dsp:nvSpPr>
        <dsp:cNvPr id="0" name=""/>
        <dsp:cNvSpPr/>
      </dsp:nvSpPr>
      <dsp:spPr>
        <a:xfrm>
          <a:off x="6842896" y="2965395"/>
          <a:ext cx="3110407" cy="186624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200" b="1" i="1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Actividades socio-organizativas juveniles: </a:t>
          </a:r>
          <a:r>
            <a:rPr lang="es-ES" sz="2200" kern="1200" dirty="0" err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Extiercol</a:t>
          </a:r>
          <a:r>
            <a:rPr lang="es-ES" sz="22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, La Polea, El pasero, </a:t>
          </a:r>
          <a:r>
            <a:rPr lang="es-ES" sz="2200" kern="1200" dirty="0" err="1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Ecosocial</a:t>
          </a:r>
          <a:r>
            <a:rPr lang="es-ES" sz="2200" kern="1200" dirty="0">
              <a:ln>
                <a:solidFill>
                  <a:schemeClr val="bg1">
                    <a:lumMod val="75000"/>
                    <a:lumOff val="25000"/>
                    <a:alpha val="10000"/>
                  </a:schemeClr>
                </a:solidFill>
              </a:ln>
              <a:solidFill>
                <a:schemeClr val="bg1"/>
              </a:solidFill>
              <a:effectLst>
                <a:outerShdw blurRad="9525" dist="25400" dir="14640000" algn="tl" rotWithShape="0">
                  <a:schemeClr val="bg1">
                    <a:alpha val="3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. </a:t>
          </a:r>
        </a:p>
      </dsp:txBody>
      <dsp:txXfrm>
        <a:off x="6842896" y="2965395"/>
        <a:ext cx="3110407" cy="186624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58227-96C6-4EB3-BB1B-D5A1DD6FE7DD}">
      <dsp:nvSpPr>
        <dsp:cNvPr id="0" name=""/>
        <dsp:cNvSpPr/>
      </dsp:nvSpPr>
      <dsp:spPr>
        <a:xfrm>
          <a:off x="937586" y="-166446"/>
          <a:ext cx="10037788" cy="5954670"/>
        </a:xfrm>
        <a:prstGeom prst="circularArrow">
          <a:avLst>
            <a:gd name="adj1" fmla="val 5544"/>
            <a:gd name="adj2" fmla="val 330680"/>
            <a:gd name="adj3" fmla="val 14616453"/>
            <a:gd name="adj4" fmla="val 16892848"/>
            <a:gd name="adj5" fmla="val 5757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78209-0D18-4866-9939-787BEE08C7E2}">
      <dsp:nvSpPr>
        <dsp:cNvPr id="0" name=""/>
        <dsp:cNvSpPr/>
      </dsp:nvSpPr>
      <dsp:spPr>
        <a:xfrm>
          <a:off x="5096068" y="-116100"/>
          <a:ext cx="1720825" cy="86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Transición independencia energética</a:t>
          </a:r>
        </a:p>
      </dsp:txBody>
      <dsp:txXfrm>
        <a:off x="5138070" y="-74098"/>
        <a:ext cx="1636821" cy="776408"/>
      </dsp:txXfrm>
    </dsp:sp>
    <dsp:sp modelId="{EC8FB0C7-35AA-4382-B320-9621DBE30B1F}">
      <dsp:nvSpPr>
        <dsp:cNvPr id="0" name=""/>
        <dsp:cNvSpPr/>
      </dsp:nvSpPr>
      <dsp:spPr>
        <a:xfrm>
          <a:off x="7377470" y="837187"/>
          <a:ext cx="1720825" cy="86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Capital social: asociación, cooperativas</a:t>
          </a:r>
        </a:p>
      </dsp:txBody>
      <dsp:txXfrm>
        <a:off x="7419472" y="879189"/>
        <a:ext cx="1636821" cy="776408"/>
      </dsp:txXfrm>
    </dsp:sp>
    <dsp:sp modelId="{3A4CA9FD-CC20-44D9-8C1E-D8705FEFE464}">
      <dsp:nvSpPr>
        <dsp:cNvPr id="0" name=""/>
        <dsp:cNvSpPr/>
      </dsp:nvSpPr>
      <dsp:spPr>
        <a:xfrm>
          <a:off x="8504279" y="2200278"/>
          <a:ext cx="1720825" cy="8075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Nuevas ocupaciones: Apiturismo</a:t>
          </a:r>
        </a:p>
      </dsp:txBody>
      <dsp:txXfrm>
        <a:off x="8543701" y="2239700"/>
        <a:ext cx="1641981" cy="728722"/>
      </dsp:txXfrm>
    </dsp:sp>
    <dsp:sp modelId="{B356F338-9CED-4725-A214-04A76979E41C}">
      <dsp:nvSpPr>
        <dsp:cNvPr id="0" name=""/>
        <dsp:cNvSpPr/>
      </dsp:nvSpPr>
      <dsp:spPr>
        <a:xfrm>
          <a:off x="7455580" y="3637677"/>
          <a:ext cx="1907999" cy="10506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Reforestación, biodiversidad</a:t>
          </a:r>
        </a:p>
      </dsp:txBody>
      <dsp:txXfrm>
        <a:off x="7506866" y="3688963"/>
        <a:ext cx="1805427" cy="948034"/>
      </dsp:txXfrm>
    </dsp:sp>
    <dsp:sp modelId="{96ED9AAF-DBB1-4943-82F7-17AF5806001B}">
      <dsp:nvSpPr>
        <dsp:cNvPr id="0" name=""/>
        <dsp:cNvSpPr/>
      </dsp:nvSpPr>
      <dsp:spPr>
        <a:xfrm>
          <a:off x="5149707" y="4594547"/>
          <a:ext cx="1846875" cy="13339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Identidad cultural: arqueología, reformas, restauración, folk...</a:t>
          </a:r>
        </a:p>
      </dsp:txBody>
      <dsp:txXfrm>
        <a:off x="5214826" y="4659666"/>
        <a:ext cx="1716637" cy="1203728"/>
      </dsp:txXfrm>
    </dsp:sp>
    <dsp:sp modelId="{181CFBA9-8351-448D-8908-44191C65697E}">
      <dsp:nvSpPr>
        <dsp:cNvPr id="0" name=""/>
        <dsp:cNvSpPr/>
      </dsp:nvSpPr>
      <dsp:spPr>
        <a:xfrm>
          <a:off x="2938397" y="3913906"/>
          <a:ext cx="1720825" cy="86041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Soberanía alimentaria</a:t>
          </a:r>
        </a:p>
      </dsp:txBody>
      <dsp:txXfrm>
        <a:off x="2980399" y="3955908"/>
        <a:ext cx="1636821" cy="776408"/>
      </dsp:txXfrm>
    </dsp:sp>
    <dsp:sp modelId="{A922175D-0FE9-4B98-A03B-C4A6FB6CAC66}">
      <dsp:nvSpPr>
        <dsp:cNvPr id="0" name=""/>
        <dsp:cNvSpPr/>
      </dsp:nvSpPr>
      <dsp:spPr>
        <a:xfrm>
          <a:off x="1635524" y="2133604"/>
          <a:ext cx="1734247" cy="1257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Resiliencia local: voluntariado, redes apoyo, cuidados</a:t>
          </a:r>
        </a:p>
      </dsp:txBody>
      <dsp:txXfrm>
        <a:off x="1696921" y="2195001"/>
        <a:ext cx="1611453" cy="1134922"/>
      </dsp:txXfrm>
    </dsp:sp>
    <dsp:sp modelId="{03CF1450-2D09-4568-BE75-1B4B1F0BD65A}">
      <dsp:nvSpPr>
        <dsp:cNvPr id="0" name=""/>
        <dsp:cNvSpPr/>
      </dsp:nvSpPr>
      <dsp:spPr>
        <a:xfrm>
          <a:off x="2880208" y="624215"/>
          <a:ext cx="1931540" cy="104423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Economía circular</a:t>
          </a:r>
        </a:p>
      </dsp:txBody>
      <dsp:txXfrm>
        <a:off x="2931184" y="675191"/>
        <a:ext cx="1829588" cy="94228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E8922B-8662-41F4-A536-41604D72C403}">
      <dsp:nvSpPr>
        <dsp:cNvPr id="0" name=""/>
        <dsp:cNvSpPr/>
      </dsp:nvSpPr>
      <dsp:spPr>
        <a:xfrm>
          <a:off x="0" y="0"/>
          <a:ext cx="7153880" cy="1727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Mejora Marco de vida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Actividades de transporte colectivo local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Acondicionamiento espacios públicos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Abastecimiento, acompañamiento y cuidados</a:t>
          </a:r>
        </a:p>
      </dsp:txBody>
      <dsp:txXfrm>
        <a:off x="1603545" y="0"/>
        <a:ext cx="5550334" cy="1727692"/>
      </dsp:txXfrm>
    </dsp:sp>
    <dsp:sp modelId="{3095F9BC-CE58-42F4-B3E6-E3985306329C}">
      <dsp:nvSpPr>
        <dsp:cNvPr id="0" name=""/>
        <dsp:cNvSpPr/>
      </dsp:nvSpPr>
      <dsp:spPr>
        <a:xfrm>
          <a:off x="172769" y="172769"/>
          <a:ext cx="1430776" cy="13821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C502E9B-267C-4DA6-A611-4DAE38D28115}">
      <dsp:nvSpPr>
        <dsp:cNvPr id="0" name=""/>
        <dsp:cNvSpPr/>
      </dsp:nvSpPr>
      <dsp:spPr>
        <a:xfrm>
          <a:off x="0" y="1928329"/>
          <a:ext cx="7153880" cy="172769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culturales y de ocio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Turismo rural, de naturaleza, cultural.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desarrollo cultura local y sector audiovisual.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8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deporte y aventura</a:t>
          </a:r>
        </a:p>
      </dsp:txBody>
      <dsp:txXfrm>
        <a:off x="1603545" y="1928329"/>
        <a:ext cx="5550334" cy="1727692"/>
      </dsp:txXfrm>
    </dsp:sp>
    <dsp:sp modelId="{33AC503F-73B0-4725-B1C2-2EC32F999D5E}">
      <dsp:nvSpPr>
        <dsp:cNvPr id="0" name=""/>
        <dsp:cNvSpPr/>
      </dsp:nvSpPr>
      <dsp:spPr>
        <a:xfrm>
          <a:off x="172769" y="2073230"/>
          <a:ext cx="1430776" cy="13821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EF1D1F-E594-4A44-A3A4-B5C4F6EFB045}">
      <dsp:nvSpPr>
        <dsp:cNvPr id="0" name=""/>
        <dsp:cNvSpPr/>
      </dsp:nvSpPr>
      <dsp:spPr>
        <a:xfrm>
          <a:off x="0" y="3800923"/>
          <a:ext cx="7153880" cy="192390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de Medioambiente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Reciclaje, gestión del agua, protección zonas naturales.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a la agricultura y el ocio (senderos verdes)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Nuevas fuentes de energía (solar, eólica, madera, basuras, etc.)</a:t>
          </a:r>
        </a:p>
      </dsp:txBody>
      <dsp:txXfrm>
        <a:off x="1603545" y="3800923"/>
        <a:ext cx="5550334" cy="1923906"/>
      </dsp:txXfrm>
    </dsp:sp>
    <dsp:sp modelId="{3F8688FE-1572-4F4B-96E7-1A6742FF7046}">
      <dsp:nvSpPr>
        <dsp:cNvPr id="0" name=""/>
        <dsp:cNvSpPr/>
      </dsp:nvSpPr>
      <dsp:spPr>
        <a:xfrm>
          <a:off x="172769" y="4071799"/>
          <a:ext cx="1430776" cy="138215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76088E-5F98-4D3D-A3D8-4D4821EF177F}">
      <dsp:nvSpPr>
        <dsp:cNvPr id="0" name=""/>
        <dsp:cNvSpPr/>
      </dsp:nvSpPr>
      <dsp:spPr>
        <a:xfrm>
          <a:off x="0" y="0"/>
          <a:ext cx="7391401" cy="1060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+mj-lt"/>
            <a:buNone/>
          </a:pPr>
          <a:r>
            <a:rPr lang="es-ES" sz="16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</a:t>
          </a:r>
          <a:r>
            <a:rPr lang="es-ES" sz="18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     </a:t>
          </a:r>
          <a:r>
            <a:rPr lang="es-ES" sz="20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Sociedades cooperativas</a:t>
          </a:r>
          <a:r>
            <a:rPr lang="es-ES" sz="2000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20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juveniles </a:t>
          </a:r>
          <a:endParaRPr lang="es-ES" sz="1600" b="1" kern="1200" dirty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84307" y="0"/>
        <a:ext cx="5807093" cy="1060271"/>
      </dsp:txXfrm>
    </dsp:sp>
    <dsp:sp modelId="{F3A5EDB0-5324-46F6-BCD2-68E4D7862EBA}">
      <dsp:nvSpPr>
        <dsp:cNvPr id="0" name=""/>
        <dsp:cNvSpPr/>
      </dsp:nvSpPr>
      <dsp:spPr>
        <a:xfrm>
          <a:off x="106027" y="106027"/>
          <a:ext cx="1478280" cy="8482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A20FF1-E168-4543-BEF4-A33DE9C5A059}">
      <dsp:nvSpPr>
        <dsp:cNvPr id="0" name=""/>
        <dsp:cNvSpPr/>
      </dsp:nvSpPr>
      <dsp:spPr>
        <a:xfrm>
          <a:off x="0" y="1166298"/>
          <a:ext cx="7391401" cy="1060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7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Industria agroalimentaria innovadora sostenible </a:t>
          </a:r>
          <a:endParaRPr lang="es-ES" sz="1700" kern="1200" dirty="0">
            <a:solidFill>
              <a:schemeClr val="bg1"/>
            </a:solidFill>
            <a:effectLst/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84307" y="1166298"/>
        <a:ext cx="5807093" cy="1060271"/>
      </dsp:txXfrm>
    </dsp:sp>
    <dsp:sp modelId="{5AFC22A3-CA5C-40EA-8BAE-5679A3620C54}">
      <dsp:nvSpPr>
        <dsp:cNvPr id="0" name=""/>
        <dsp:cNvSpPr/>
      </dsp:nvSpPr>
      <dsp:spPr>
        <a:xfrm>
          <a:off x="106027" y="1272326"/>
          <a:ext cx="1478280" cy="8482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B8B56F-0DB9-4C47-AAD7-7F7D8AC9C5DB}">
      <dsp:nvSpPr>
        <dsp:cNvPr id="0" name=""/>
        <dsp:cNvSpPr/>
      </dsp:nvSpPr>
      <dsp:spPr>
        <a:xfrm>
          <a:off x="0" y="2332597"/>
          <a:ext cx="7391401" cy="89727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Digitalización y el teletrabajo </a:t>
          </a:r>
        </a:p>
      </dsp:txBody>
      <dsp:txXfrm>
        <a:off x="1584307" y="2332597"/>
        <a:ext cx="5807093" cy="897276"/>
      </dsp:txXfrm>
    </dsp:sp>
    <dsp:sp modelId="{44604465-DDE4-4C06-A1A4-EF8B5C1084F7}">
      <dsp:nvSpPr>
        <dsp:cNvPr id="0" name=""/>
        <dsp:cNvSpPr/>
      </dsp:nvSpPr>
      <dsp:spPr>
        <a:xfrm>
          <a:off x="106027" y="2357127"/>
          <a:ext cx="1478280" cy="8482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5E5FAC-B94D-4E16-BBD9-5DDB6BDF162E}">
      <dsp:nvSpPr>
        <dsp:cNvPr id="0" name=""/>
        <dsp:cNvSpPr/>
      </dsp:nvSpPr>
      <dsp:spPr>
        <a:xfrm>
          <a:off x="0" y="3335901"/>
          <a:ext cx="7391401" cy="124481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Emprendimiento e innovación social: organizativo</a:t>
          </a:r>
          <a:r>
            <a:rPr lang="es-ES" sz="1900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</a:t>
          </a:r>
          <a:r>
            <a:rPr lang="es-ES" sz="1900" b="0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(economía colaborativa) </a:t>
          </a:r>
          <a:r>
            <a:rPr lang="es-ES" sz="19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medioambiental </a:t>
          </a:r>
          <a:r>
            <a:rPr lang="es-ES" sz="1900" b="0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(reciclaje y agricultura ecológica)</a:t>
          </a:r>
          <a:r>
            <a:rPr lang="es-ES" sz="19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 comercial </a:t>
          </a:r>
          <a:r>
            <a:rPr lang="es-ES" sz="1900" b="0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(comercio justo)</a:t>
          </a:r>
        </a:p>
      </dsp:txBody>
      <dsp:txXfrm>
        <a:off x="1584307" y="3335901"/>
        <a:ext cx="5807093" cy="1244812"/>
      </dsp:txXfrm>
    </dsp:sp>
    <dsp:sp modelId="{D88E8A78-C190-4865-8A9F-B5FCFD50D5E8}">
      <dsp:nvSpPr>
        <dsp:cNvPr id="0" name=""/>
        <dsp:cNvSpPr/>
      </dsp:nvSpPr>
      <dsp:spPr>
        <a:xfrm>
          <a:off x="106027" y="3543902"/>
          <a:ext cx="1478280" cy="8482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49BBA6-949F-4BA2-8046-A60548CD81CD}">
      <dsp:nvSpPr>
        <dsp:cNvPr id="0" name=""/>
        <dsp:cNvSpPr/>
      </dsp:nvSpPr>
      <dsp:spPr>
        <a:xfrm>
          <a:off x="0" y="4686740"/>
          <a:ext cx="7391401" cy="106027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servicios a domicilio, cuidado infancia y en centros de ayuda a jóvenes</a:t>
          </a:r>
          <a:endParaRPr lang="es-ES" sz="2000" kern="1200" dirty="0">
            <a:solidFill>
              <a:schemeClr val="bg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584307" y="4686740"/>
        <a:ext cx="5807093" cy="1060271"/>
      </dsp:txXfrm>
    </dsp:sp>
    <dsp:sp modelId="{714B3B44-712A-4AF7-A38B-482947CA7215}">
      <dsp:nvSpPr>
        <dsp:cNvPr id="0" name=""/>
        <dsp:cNvSpPr/>
      </dsp:nvSpPr>
      <dsp:spPr>
        <a:xfrm>
          <a:off x="106027" y="4792767"/>
          <a:ext cx="1478280" cy="848217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7E166-0074-495E-9367-07286445567E}">
      <dsp:nvSpPr>
        <dsp:cNvPr id="0" name=""/>
        <dsp:cNvSpPr/>
      </dsp:nvSpPr>
      <dsp:spPr>
        <a:xfrm>
          <a:off x="-6860369" y="-1048905"/>
          <a:ext cx="8164700" cy="8164700"/>
        </a:xfrm>
        <a:prstGeom prst="blockArc">
          <a:avLst>
            <a:gd name="adj1" fmla="val 18900000"/>
            <a:gd name="adj2" fmla="val 2700000"/>
            <a:gd name="adj3" fmla="val 265"/>
          </a:avLst>
        </a:prstGeom>
        <a:noFill/>
        <a:ln w="15875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9690D-CB39-424B-A84C-BA1BB20775BC}">
      <dsp:nvSpPr>
        <dsp:cNvPr id="0" name=""/>
        <dsp:cNvSpPr/>
      </dsp:nvSpPr>
      <dsp:spPr>
        <a:xfrm>
          <a:off x="569617" y="379059"/>
          <a:ext cx="6504650" cy="758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14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Yacimientos de empleo y nichos de negocio de su preferencia. </a:t>
          </a:r>
          <a:endParaRPr lang="es-ES" sz="1800" kern="1200" dirty="0"/>
        </a:p>
      </dsp:txBody>
      <dsp:txXfrm>
        <a:off x="569617" y="379059"/>
        <a:ext cx="6504650" cy="758603"/>
      </dsp:txXfrm>
    </dsp:sp>
    <dsp:sp modelId="{CEDDB51E-C17E-419A-90B0-99F424B36C76}">
      <dsp:nvSpPr>
        <dsp:cNvPr id="0" name=""/>
        <dsp:cNvSpPr/>
      </dsp:nvSpPr>
      <dsp:spPr>
        <a:xfrm>
          <a:off x="95489" y="284233"/>
          <a:ext cx="948254" cy="948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A340F2-C95A-47DF-9887-83BB00BAD713}">
      <dsp:nvSpPr>
        <dsp:cNvPr id="0" name=""/>
        <dsp:cNvSpPr/>
      </dsp:nvSpPr>
      <dsp:spPr>
        <a:xfrm>
          <a:off x="1113210" y="1516601"/>
          <a:ext cx="5961057" cy="758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14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 empleo que se manifiesta más estable y cercano.</a:t>
          </a:r>
        </a:p>
      </dsp:txBody>
      <dsp:txXfrm>
        <a:off x="1113210" y="1516601"/>
        <a:ext cx="5961057" cy="758603"/>
      </dsp:txXfrm>
    </dsp:sp>
    <dsp:sp modelId="{41AC3BD2-71C0-473A-96E2-A0C71AFCFC4A}">
      <dsp:nvSpPr>
        <dsp:cNvPr id="0" name=""/>
        <dsp:cNvSpPr/>
      </dsp:nvSpPr>
      <dsp:spPr>
        <a:xfrm>
          <a:off x="639083" y="1421775"/>
          <a:ext cx="948254" cy="948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76ECE9-EF9B-4677-B483-42A02C8458D9}">
      <dsp:nvSpPr>
        <dsp:cNvPr id="0" name=""/>
        <dsp:cNvSpPr/>
      </dsp:nvSpPr>
      <dsp:spPr>
        <a:xfrm>
          <a:off x="1280050" y="2654143"/>
          <a:ext cx="5794217" cy="758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14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Mejores condiciones para el emprendimiento (si salvamos la burocracia)</a:t>
          </a:r>
          <a:endParaRPr lang="es-ES" sz="1800" kern="1200" dirty="0"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sp:txBody>
      <dsp:txXfrm>
        <a:off x="1280050" y="2654143"/>
        <a:ext cx="5794217" cy="758603"/>
      </dsp:txXfrm>
    </dsp:sp>
    <dsp:sp modelId="{FD0356E1-3B71-4AD0-8EC6-B64E09EBA475}">
      <dsp:nvSpPr>
        <dsp:cNvPr id="0" name=""/>
        <dsp:cNvSpPr/>
      </dsp:nvSpPr>
      <dsp:spPr>
        <a:xfrm>
          <a:off x="805922" y="2559317"/>
          <a:ext cx="948254" cy="948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9F4F86-7F21-4E9A-8B8D-8FD304A4BAB1}">
      <dsp:nvSpPr>
        <dsp:cNvPr id="0" name=""/>
        <dsp:cNvSpPr/>
      </dsp:nvSpPr>
      <dsp:spPr>
        <a:xfrm>
          <a:off x="1113210" y="3791684"/>
          <a:ext cx="5961057" cy="758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14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Mejor entorno frente a las crisis: bajo hacinamiento autoabastecimiento, ayuda familiar y vecinal, etc.</a:t>
          </a:r>
        </a:p>
      </dsp:txBody>
      <dsp:txXfrm>
        <a:off x="1113210" y="3791684"/>
        <a:ext cx="5961057" cy="758603"/>
      </dsp:txXfrm>
    </dsp:sp>
    <dsp:sp modelId="{20684615-B6BC-4D85-8882-8E1C0C2C7C15}">
      <dsp:nvSpPr>
        <dsp:cNvPr id="0" name=""/>
        <dsp:cNvSpPr/>
      </dsp:nvSpPr>
      <dsp:spPr>
        <a:xfrm>
          <a:off x="639083" y="3696859"/>
          <a:ext cx="948254" cy="948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052B09-B404-4846-AB81-368AAF752BF8}">
      <dsp:nvSpPr>
        <dsp:cNvPr id="0" name=""/>
        <dsp:cNvSpPr/>
      </dsp:nvSpPr>
      <dsp:spPr>
        <a:xfrm>
          <a:off x="569617" y="4929226"/>
          <a:ext cx="6504650" cy="7586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2142" tIns="45720" rIns="45720" bIns="4572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Una vida más natural, arraigo, tiempo y privilegiada para contribuir a la conservación del Medioambiente.</a:t>
          </a:r>
        </a:p>
      </dsp:txBody>
      <dsp:txXfrm>
        <a:off x="569617" y="4929226"/>
        <a:ext cx="6504650" cy="758603"/>
      </dsp:txXfrm>
    </dsp:sp>
    <dsp:sp modelId="{B61A11A4-E966-48ED-8B08-4F6C40E291AD}">
      <dsp:nvSpPr>
        <dsp:cNvPr id="0" name=""/>
        <dsp:cNvSpPr/>
      </dsp:nvSpPr>
      <dsp:spPr>
        <a:xfrm>
          <a:off x="95489" y="4834401"/>
          <a:ext cx="948254" cy="94825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6FB012-E420-4B95-AE63-A8D98F1E9FF8}" type="datetime1">
              <a:rPr lang="es-ES" smtClean="0"/>
              <a:t>28/02/2024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483E88-2765-4140-A04D-8B1D491FFF40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4288937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2BEC11F6-780B-4A70-BC74-0ABACE79CAA5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s-ES" noProof="0" dirty="0"/>
          </a:p>
        </p:txBody>
      </p:sp>
      <p:sp>
        <p:nvSpPr>
          <p:cNvPr id="5" name="Marcador de posición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2E6DE88F-1F85-4A27-9D34-D74A50E7B0DA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730091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2E6DE88F-1F85-4A27-9D34-D74A50E7B0DA}" type="slidenum">
              <a:rPr lang="es-ES" smtClean="0"/>
              <a:t>1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17270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rtlCol="0" anchor="b">
            <a:normAutofit/>
          </a:bodyPr>
          <a:lstStyle>
            <a:lvl1pPr algn="ctr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rtlCol="0"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31C7952-479D-4D4B-8F19-C6026F510D9E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150746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rtlCol="0" anchor="b">
            <a:normAutofit/>
          </a:bodyPr>
          <a:lstStyle>
            <a:lvl1pPr algn="ctr">
              <a:defRPr sz="28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4758912-430E-46D1-BA95-7CF218A879F9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0950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rtlCol="0" anchor="ctr">
            <a:normAutofit/>
          </a:bodyPr>
          <a:lstStyle>
            <a:lvl1pPr>
              <a:defRPr sz="40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rtlCol="0"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3D604E1-623C-4365-B688-201238FB20C0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05385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rtlCol="0" anchor="ctr">
            <a:normAutofit/>
          </a:bodyPr>
          <a:lstStyle>
            <a:lvl1pPr>
              <a:defRPr sz="36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2" name="Marcador de texto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rtlCol="0"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rtlCol="0"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6ADFC75-E87D-46C2-9102-15C11F0259DB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  <p:sp>
        <p:nvSpPr>
          <p:cNvPr id="11" name="Cuadro de texto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rtl="0"/>
            <a:r>
              <a:rPr lang="es-ES" sz="8000" noProof="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Cuadro de texto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 rtl="0"/>
            <a:r>
              <a:rPr lang="es-ES" sz="8000" noProof="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529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rtlCol="0"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E54EC6-1219-49EE-8B80-3C24DE8E5A44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3450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7" name="Marcador de texto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8" name="Marcador de posición de texto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9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0" name="Marcador de posición de texto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1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12" name="Marcador de posición de texto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4DCC15-8F35-48A3-948F-896E04D77AE9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03264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Imagen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Imagen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ítulo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19" name="Marcador de texto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0" name="Marcador de posición de imagen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1" name="Marcador de posición de texto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2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3" name="Marcador de posición de imagen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4" name="Marcador de posición de texto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5" name="Marcador de posición de texto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26" name="Marcador de posición de imagen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27" name="Marcador de posición de texto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776F276-4198-468B-A622-B7B7E3766911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793254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B482-2C8B-4DAB-914A-CA64E43C1A90}" type="datetime1">
              <a:rPr lang="en-US" smtClean="0"/>
              <a:t>2/28/2024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19A0-D7F8-41A0-A6CA-5F8780C98ADF}" type="datetime1">
              <a:rPr lang="en-US" smtClean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8CB482-2C8B-4DAB-914A-CA64E43C1A90}" type="datetime1">
              <a:rPr lang="en-US" smtClean="0"/>
              <a:t>2/28/2024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D5F9175-B10B-4641-995C-12E45A3F36CD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1548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rtlCol="0" anchor="b"/>
          <a:lstStyle>
            <a:lvl1pPr algn="ctr">
              <a:defRPr sz="4000" b="0" cap="none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rtlCol="0"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4CEA549-D5CD-4EAF-92DD-F120BAE2B00B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84640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rtlCol="0" anchor="t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9D2F8E-7231-4034-8D2D-3DE6DA3442B3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988205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n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Imagen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rtlCol="0"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6" name="Marcador de posición de contenido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rtlCol="0"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9E704EA-5CB1-494A-9524-E0FAE6BBE6C4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23512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E842E49-C804-4EEC-9941-A438EC0B005D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42909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0CB7135-DC88-46C5-8577-B4652D9D518F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2655130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rtlCol="0" anchor="b">
            <a:normAutofit/>
          </a:bodyPr>
          <a:lstStyle>
            <a:lvl1pPr algn="ctr">
              <a:defRPr sz="28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 rtlCol="0">
            <a:normAutofit/>
          </a:bodyPr>
          <a:lstStyle/>
          <a:p>
            <a:pPr lvl="0" rtl="0"/>
            <a:r>
              <a:rPr lang="es-ES" noProof="0"/>
              <a:t>Haga clic para modificar los estilos de texto del patrón</a:t>
            </a:r>
          </a:p>
          <a:p>
            <a:pPr lvl="1" rtl="0"/>
            <a:r>
              <a:rPr lang="es-ES" noProof="0"/>
              <a:t>Segundo nivel</a:t>
            </a:r>
          </a:p>
          <a:p>
            <a:pPr lvl="2" rtl="0"/>
            <a:r>
              <a:rPr lang="es-ES" noProof="0"/>
              <a:t>Tercer nivel</a:t>
            </a:r>
          </a:p>
          <a:p>
            <a:pPr lvl="3" rtl="0"/>
            <a:r>
              <a:rPr lang="es-ES" noProof="0"/>
              <a:t>Cuarto nivel</a:t>
            </a:r>
          </a:p>
          <a:p>
            <a:pPr lvl="4" rtl="0"/>
            <a:r>
              <a:rPr lang="es-ES" noProof="0"/>
              <a:t>Quinto nivel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B0BDDAF-5FB4-4645-B812-33656A6F2B85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pPr rtl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79355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n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rtlCol="0" anchor="b">
            <a:noAutofit/>
          </a:bodyPr>
          <a:lstStyle>
            <a:lvl1pPr algn="ctr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es-ES" noProof="0" dirty="0"/>
              <a:t>Haga clic en el icono para agregar una imagen</a:t>
            </a:r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s-ES" noProof="0"/>
              <a:t>Haga clic para modificar los estilos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43182DB-EE2B-4FEC-B9F5-C787A05118D2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algn="l" rtl="0"/>
            <a:endParaRPr lang="es-ES" noProof="0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5305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.png"/><Relationship Id="rId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s-ES" noProof="0" dirty="0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 rtl="0"/>
            <a:r>
              <a:rPr lang="es-ES" noProof="0" dirty="0"/>
              <a:t>Haga clic para modificar los estilos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7305C6AA-9D71-4080-8813-13E932244C60}" type="datetime1">
              <a:rPr lang="es-ES" noProof="0" smtClean="0"/>
              <a:t>28/02/2024</a:t>
            </a:fld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endParaRPr lang="es-ES" noProof="0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 rtl="0"/>
            <a:fld id="{3A98EE3D-8CD1-4C3F-BD1C-C98C9596463C}" type="slidenum">
              <a:rPr lang="es-ES" noProof="0" smtClean="0"/>
              <a:t>‹Nº›</a:t>
            </a:fld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185897835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3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5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39CB4-1F23-4E01-A50D-173A5E71EB05}" type="datetime1">
              <a:rPr lang="en-US" smtClean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55" r:id="rId1"/>
    <p:sldLayoutId id="2147483650" r:id="rId2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4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F39CB4-1F23-4E01-A50D-173A5E71EB05}" type="datetime1">
              <a:rPr lang="en-US" smtClean="0"/>
              <a:t>2/28/2024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audio" Target="../media/media1.m4a"/><Relationship Id="rId7" Type="http://schemas.openxmlformats.org/officeDocument/2006/relationships/image" Target="../media/image10.jpeg"/><Relationship Id="rId12" Type="http://schemas.openxmlformats.org/officeDocument/2006/relationships/image" Target="../media/image14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jpeg"/><Relationship Id="rId11" Type="http://schemas.openxmlformats.org/officeDocument/2006/relationships/image" Target="../media/image13.jp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12.png"/><Relationship Id="rId4" Type="http://schemas.openxmlformats.org/officeDocument/2006/relationships/slideLayout" Target="../slideLayouts/slideLayout1.xml"/><Relationship Id="rId9" Type="http://schemas.openxmlformats.org/officeDocument/2006/relationships/image" Target="http://www.cct.urjc.es/z_images/logo.gi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http://www.cct.urjc.es/z_images/logo.gif" TargetMode="External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1.gif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17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4.png"/><Relationship Id="rId4" Type="http://schemas.openxmlformats.org/officeDocument/2006/relationships/diagramData" Target="../diagrams/data1.xml"/><Relationship Id="rId9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4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14.png"/><Relationship Id="rId5" Type="http://schemas.openxmlformats.org/officeDocument/2006/relationships/diagramLayout" Target="../diagrams/layout2.xml"/><Relationship Id="rId10" Type="http://schemas.openxmlformats.org/officeDocument/2006/relationships/image" Target="../media/image16.png"/><Relationship Id="rId4" Type="http://schemas.openxmlformats.org/officeDocument/2006/relationships/diagramData" Target="../diagrams/data2.xml"/><Relationship Id="rId9" Type="http://schemas.microsoft.com/office/2017/06/relationships/model3d" Target="../media/model3d1.glb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10" Type="http://schemas.openxmlformats.org/officeDocument/2006/relationships/image" Target="../media/image14.png"/><Relationship Id="rId4" Type="http://schemas.openxmlformats.org/officeDocument/2006/relationships/diagramData" Target="../diagrams/data3.xml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5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Layout" Target="../slideLayouts/slideLayout2.xml"/><Relationship Id="rId7" Type="http://schemas.openxmlformats.org/officeDocument/2006/relationships/diagramColors" Target="../diagrams/colors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8A1C807-B9AD-4C9B-BF9F-60F0342899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7938"/>
            <a:ext cx="12192001" cy="6985938"/>
          </a:xfrm>
          <a:prstGeom prst="rect">
            <a:avLst/>
          </a:prstGeom>
        </p:spPr>
      </p:pic>
      <p:sp useBgFill="1">
        <p:nvSpPr>
          <p:cNvPr id="103" name="Forma libre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a16="http://schemas.microsoft.com/office/drawing/2014/main" xmlns:p14="http://schemas.microsoft.com/office/powerpoint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udy Old Style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D1F047C-C727-42A7-85C5-68C5AA1B1A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10425" y="2078831"/>
            <a:ext cx="3905249" cy="1664494"/>
          </a:xfrm>
        </p:spPr>
        <p:txBody>
          <a:bodyPr rtlCol="0">
            <a:noAutofit/>
          </a:bodyPr>
          <a:lstStyle/>
          <a:p>
            <a:pPr algn="l"/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Nichos de Negocio y Yacimientos de Empleo para la Juventud Rural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B93FB3F-A8D4-46D3-A1C6-C79C645637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10425" y="3883632"/>
            <a:ext cx="3987301" cy="1459894"/>
          </a:xfrm>
        </p:spPr>
        <p:txBody>
          <a:bodyPr rtlCol="0">
            <a:normAutofit fontScale="92500" lnSpcReduction="20000"/>
          </a:bodyPr>
          <a:lstStyle/>
          <a:p>
            <a:pPr algn="l" rtl="0"/>
            <a:r>
              <a:rPr lang="es-ES" sz="2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Prof. Dra. Ángeles Rubio Gil</a:t>
            </a:r>
          </a:p>
          <a:p>
            <a:pPr algn="l" rtl="0"/>
            <a:r>
              <a:rPr lang="es-ES" sz="21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Investigadora principal grupo consolidado NONNOBIS </a:t>
            </a:r>
          </a:p>
          <a:p>
            <a:pPr algn="l" rtl="0"/>
            <a:r>
              <a:rPr lang="es-E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Universidad Rey Juan Carlos</a:t>
            </a:r>
            <a:endParaRPr lang="es-ES" sz="23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6E9CEA9-AAE4-42D8-8467-762D33FCE9ED}"/>
              </a:ext>
            </a:extLst>
          </p:cNvPr>
          <p:cNvSpPr txBox="1"/>
          <p:nvPr/>
        </p:nvSpPr>
        <p:spPr>
          <a:xfrm>
            <a:off x="-3743325" y="8086725"/>
            <a:ext cx="3324225" cy="1000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08E80372-0D12-4DC5-AD9E-64A0486602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7"/>
          <a:stretch/>
        </p:blipFill>
        <p:spPr bwMode="auto">
          <a:xfrm>
            <a:off x="1189381" y="5734878"/>
            <a:ext cx="3808345" cy="11231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ágina principal de la URJC">
            <a:extLst>
              <a:ext uri="{FF2B5EF4-FFF2-40B4-BE49-F238E27FC236}">
                <a16:creationId xmlns:a16="http://schemas.microsoft.com/office/drawing/2014/main" id="{6D3FFE5D-4405-42D0-A759-77BB8B835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r:link="rId9" cstate="print"/>
          <a:srcRect/>
          <a:stretch>
            <a:fillRect/>
          </a:stretch>
        </p:blipFill>
        <p:spPr bwMode="auto">
          <a:xfrm>
            <a:off x="-1" y="5825320"/>
            <a:ext cx="1189382" cy="1019797"/>
          </a:xfrm>
          <a:prstGeom prst="rect">
            <a:avLst/>
          </a:prstGeom>
          <a:noFill/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0AE5A240-D7D4-6C05-A7E3-9BDC83C4F42C}"/>
              </a:ext>
            </a:extLst>
          </p:cNvPr>
          <p:cNvSpPr txBox="1"/>
          <p:nvPr/>
        </p:nvSpPr>
        <p:spPr>
          <a:xfrm>
            <a:off x="2445024" y="127948"/>
            <a:ext cx="9571382" cy="107721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ES" sz="2400" dirty="0">
              <a:solidFill>
                <a:srgbClr val="242424"/>
              </a:solidFill>
              <a:effectLst/>
              <a:latin typeface="Arial Black" panose="020B0A04020102020204" pitchFamily="34" charset="0"/>
            </a:endParaRPr>
          </a:p>
          <a:p>
            <a:r>
              <a:rPr lang="es-ES" sz="200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Intercambio de Experiencias Leader: </a:t>
            </a:r>
            <a:r>
              <a:rPr lang="es-ES" sz="2000" b="1" i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Participación de la juventud en el desarrollo socioeconómico y cultural del medio rural</a:t>
            </a:r>
            <a:endParaRPr lang="es-ES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53CB712E-B630-5F73-505F-E69F81EFAC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868" y="235780"/>
            <a:ext cx="1961319" cy="1023947"/>
          </a:xfrm>
          <a:prstGeom prst="rect">
            <a:avLst/>
          </a:prstGeom>
        </p:spPr>
      </p:pic>
      <p:pic>
        <p:nvPicPr>
          <p:cNvPr id="8" name="Imagen 7" descr="Una persona con una camisa negra&#10;&#10;Descripción generada automáticamente">
            <a:extLst>
              <a:ext uri="{FF2B5EF4-FFF2-40B4-BE49-F238E27FC236}">
                <a16:creationId xmlns:a16="http://schemas.microsoft.com/office/drawing/2014/main" id="{FEB3E954-E6AC-5689-2984-7AEA90DF57A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53" t="6331" r="3634" b="-1"/>
          <a:stretch/>
        </p:blipFill>
        <p:spPr>
          <a:xfrm>
            <a:off x="210707" y="1420484"/>
            <a:ext cx="1731238" cy="1513687"/>
          </a:xfrm>
          <a:prstGeom prst="rect">
            <a:avLst/>
          </a:prstGeom>
        </p:spPr>
      </p:pic>
      <p:pic>
        <p:nvPicPr>
          <p:cNvPr id="12" name="Rural1">
            <a:hlinkClick r:id="" action="ppaction://media"/>
            <a:extLst>
              <a:ext uri="{FF2B5EF4-FFF2-40B4-BE49-F238E27FC236}">
                <a16:creationId xmlns:a16="http://schemas.microsoft.com/office/drawing/2014/main" id="{C8BD1260-960B-A110-6985-F32566BD67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94604" y="22676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88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9390"/>
    </mc:Choice>
    <mc:Fallback xmlns="">
      <p:transition advClick="0" advTm="93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4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422F2-F53E-E4F7-0ED3-A861B51EE2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empleabilidad de la juventud rural: 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CONCLUSIONES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E57F8C-F502-E196-7277-61BF5D44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952624"/>
            <a:ext cx="10353762" cy="4295775"/>
          </a:xfrm>
        </p:spPr>
        <p:txBody>
          <a:bodyPr>
            <a:normAutofit/>
          </a:bodyPr>
          <a:lstStyle/>
          <a:p>
            <a:pPr marL="551250" indent="-514350" algn="ctr">
              <a:buFont typeface="+mj-lt"/>
              <a:buAutoNum type="arabicPeriod"/>
            </a:pPr>
            <a:r>
              <a:rPr lang="es-E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oficios de preferencia de la generación Z: regenerativos, colaborativos, digitales, esenciales. </a:t>
            </a:r>
          </a:p>
          <a:p>
            <a:pPr marL="551250" indent="-514350" algn="ctr">
              <a:buFont typeface="+mj-lt"/>
              <a:buAutoNum type="arabicPeriod"/>
            </a:pPr>
            <a:r>
              <a:rPr lang="es-E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Garantizan los pilares básicos para un medio sostenible y soportable.</a:t>
            </a:r>
          </a:p>
          <a:p>
            <a:pPr marL="551250" indent="-514350" algn="ctr">
              <a:buFont typeface="+mj-lt"/>
              <a:buAutoNum type="arabicPeriod"/>
            </a:pPr>
            <a:r>
              <a:rPr lang="es-ES" sz="3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Requieren de políticas centradas en las necesidades y oportunidades de la </a:t>
            </a:r>
            <a:r>
              <a:rPr lang="es-E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juventud, de cada territorio y de accesibilidad administrativa para </a:t>
            </a:r>
            <a:r>
              <a:rPr lang="es-ES" sz="3200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tod@s</a:t>
            </a:r>
            <a:r>
              <a:rPr lang="es-ES" sz="32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s-ES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Rural10">
            <a:hlinkClick r:id="" action="ppaction://media"/>
            <a:extLst>
              <a:ext uri="{FF2B5EF4-FFF2-40B4-BE49-F238E27FC236}">
                <a16:creationId xmlns:a16="http://schemas.microsoft.com/office/drawing/2014/main" id="{91014235-0A14-9BFF-7F46-DB4426180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94704" y="3189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06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2401"/>
    </mc:Choice>
    <mc:Fallback xmlns="">
      <p:transition advClick="0" advTm="324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AFDB99B2-7712-787B-1721-A8A5774A8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2180" y="294161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s-ES" altLang="es-E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s-ES" altLang="es-E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4BB882-CBD2-CC53-0A59-ADB1F2AB68CA}"/>
              </a:ext>
            </a:extLst>
          </p:cNvPr>
          <p:cNvSpPr txBox="1"/>
          <p:nvPr/>
        </p:nvSpPr>
        <p:spPr>
          <a:xfrm>
            <a:off x="10046969" y="2122036"/>
            <a:ext cx="2062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Ángeles Rubio Gil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2702EF3-2B6F-1FBC-FF57-7CD74DBBA0F2}"/>
              </a:ext>
            </a:extLst>
          </p:cNvPr>
          <p:cNvSpPr txBox="1"/>
          <p:nvPr/>
        </p:nvSpPr>
        <p:spPr>
          <a:xfrm>
            <a:off x="3824575" y="2921169"/>
            <a:ext cx="398360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cap="all" spc="-100" dirty="0">
                <a:latin typeface="Bodoni MT Black" panose="02070A03080606020203" pitchFamily="18" charset="0"/>
              </a:rPr>
              <a:t>¡ MUCHAS GRACIAS !</a:t>
            </a:r>
            <a:endParaRPr lang="es-ES" sz="5400" dirty="0">
              <a:latin typeface="Bodoni MT Black" panose="02070A03080606020203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8415B357-F5D8-74B6-30C0-BCF87ED73B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07"/>
          <a:stretch/>
        </p:blipFill>
        <p:spPr bwMode="auto">
          <a:xfrm>
            <a:off x="4675367" y="5627883"/>
            <a:ext cx="2038184" cy="860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F5E9010-AE5F-2693-BE70-7E89EF780DAD}"/>
              </a:ext>
            </a:extLst>
          </p:cNvPr>
          <p:cNvSpPr txBox="1"/>
          <p:nvPr/>
        </p:nvSpPr>
        <p:spPr>
          <a:xfrm>
            <a:off x="3824575" y="5206317"/>
            <a:ext cx="426985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dirty="0"/>
              <a:t>gr_inv.nnsrnonnobissocial@urjc.es</a:t>
            </a:r>
          </a:p>
        </p:txBody>
      </p:sp>
      <p:sp>
        <p:nvSpPr>
          <p:cNvPr id="2" name="Marcador de número de diapositiva 1">
            <a:extLst>
              <a:ext uri="{FF2B5EF4-FFF2-40B4-BE49-F238E27FC236}">
                <a16:creationId xmlns:a16="http://schemas.microsoft.com/office/drawing/2014/main" id="{D79D802A-2461-79E6-6301-66A05579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72405" y="5753852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smtClean="0"/>
              <a:t>11</a:t>
            </a:fld>
            <a:endParaRPr lang="en-US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3EB9001-689D-368E-39E7-99263809F2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34" y="163862"/>
            <a:ext cx="1885179" cy="1349079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6D59D165-1CDE-B444-968B-F6DE5583680B}"/>
              </a:ext>
            </a:extLst>
          </p:cNvPr>
          <p:cNvSpPr txBox="1"/>
          <p:nvPr/>
        </p:nvSpPr>
        <p:spPr>
          <a:xfrm>
            <a:off x="2320290" y="127948"/>
            <a:ext cx="8172450" cy="138499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es-ES" sz="2400" dirty="0">
              <a:solidFill>
                <a:srgbClr val="242424"/>
              </a:solidFill>
              <a:effectLst/>
              <a:latin typeface="Arial Black" panose="020B0A04020102020204" pitchFamily="34" charset="0"/>
            </a:endParaRPr>
          </a:p>
          <a:p>
            <a:r>
              <a:rPr lang="es-ES" sz="2000" dirty="0">
                <a:solidFill>
                  <a:srgbClr val="FF0000"/>
                </a:solidFill>
                <a:effectLst/>
                <a:latin typeface="Arial Black" panose="020B0A04020102020204" pitchFamily="34" charset="0"/>
              </a:rPr>
              <a:t>Intercambio de Experiencias Leader: </a:t>
            </a:r>
            <a:r>
              <a:rPr lang="es-ES" sz="2000" b="1" i="1" dirty="0">
                <a:solidFill>
                  <a:schemeClr val="bg1"/>
                </a:solidFill>
                <a:effectLst/>
                <a:latin typeface="Arial Black" panose="020B0A04020102020204" pitchFamily="34" charset="0"/>
              </a:rPr>
              <a:t>Participación de la juventud en el desarrollo socioeconómico y cultural del medio rural</a:t>
            </a:r>
            <a:endParaRPr lang="es-ES" b="1" i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Rural11">
            <a:hlinkClick r:id="" action="ppaction://media"/>
            <a:extLst>
              <a:ext uri="{FF2B5EF4-FFF2-40B4-BE49-F238E27FC236}">
                <a16:creationId xmlns:a16="http://schemas.microsoft.com/office/drawing/2014/main" id="{5CB1B85F-814F-D5A1-C74C-FC9C5DB43C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78402" y="1001302"/>
            <a:ext cx="406400" cy="406400"/>
          </a:xfrm>
          <a:prstGeom prst="rect">
            <a:avLst/>
          </a:prstGeom>
        </p:spPr>
      </p:pic>
      <p:pic>
        <p:nvPicPr>
          <p:cNvPr id="5" name="Picture 2" descr="Página principal de la URJC">
            <a:extLst>
              <a:ext uri="{FF2B5EF4-FFF2-40B4-BE49-F238E27FC236}">
                <a16:creationId xmlns:a16="http://schemas.microsoft.com/office/drawing/2014/main" id="{84AE8901-C034-5D8A-9AAD-C64553165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r:link="rId8" cstate="print"/>
          <a:srcRect/>
          <a:stretch>
            <a:fillRect/>
          </a:stretch>
        </p:blipFill>
        <p:spPr bwMode="auto">
          <a:xfrm>
            <a:off x="10920454" y="5627883"/>
            <a:ext cx="1189382" cy="10197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600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247"/>
    </mc:Choice>
    <mc:Fallback xmlns="">
      <p:transition advClick="0" advTm="524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2ACD0B5-64D4-23FB-11C0-CAEEC8850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331994"/>
            <a:ext cx="9613861" cy="900911"/>
          </a:xfrm>
        </p:spPr>
        <p:txBody>
          <a:bodyPr>
            <a:normAutofit fontScale="90000"/>
          </a:bodyPr>
          <a:lstStyle/>
          <a:p>
            <a:pPr algn="ctr"/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La </a:t>
            </a:r>
            <a:r>
              <a:rPr lang="es-E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triangulación metodológica </a:t>
            </a:r>
            <a:r>
              <a:rPr lang="es-ES" b="0" dirty="0">
                <a:latin typeface="Arial" panose="020B0604020202020204" pitchFamily="34" charset="0"/>
                <a:cs typeface="Arial" panose="020B0604020202020204" pitchFamily="34" charset="0"/>
              </a:rPr>
              <a:t>contra la opacidad informativa  del campo, el trabajo rural y la juventud </a:t>
            </a:r>
            <a:endParaRPr lang="es-ES" b="1" dirty="0">
              <a:solidFill>
                <a:srgbClr val="FF0000"/>
              </a:solidFill>
            </a:endParaRP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3A56425-3481-78EB-4049-A708B7A417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382329"/>
              </p:ext>
            </p:extLst>
          </p:nvPr>
        </p:nvGraphicFramePr>
        <p:xfrm>
          <a:off x="164387" y="1496897"/>
          <a:ext cx="8393986" cy="521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7" name="Picture 2" descr="CARACTERÍSTICAS del ECOSISTEMA RURAL y URBANO">
            <a:extLst>
              <a:ext uri="{FF2B5EF4-FFF2-40B4-BE49-F238E27FC236}">
                <a16:creationId xmlns:a16="http://schemas.microsoft.com/office/drawing/2014/main" id="{8AB19C10-F38C-CE36-C312-259CDFD6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0839" y="1894003"/>
            <a:ext cx="3541159" cy="4952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ural2">
            <a:hlinkClick r:id="" action="ppaction://media"/>
            <a:extLst>
              <a:ext uri="{FF2B5EF4-FFF2-40B4-BE49-F238E27FC236}">
                <a16:creationId xmlns:a16="http://schemas.microsoft.com/office/drawing/2014/main" id="{8E2FCE7A-3AC2-580E-FB57-D46582FF39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24329" y="109049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9406"/>
    </mc:Choice>
    <mc:Fallback xmlns="">
      <p:transition advClick="0" advTm="294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6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422F2-F53E-E4F7-0ED3-A861B51E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268605"/>
            <a:ext cx="10353762" cy="445770"/>
          </a:xfrm>
        </p:spPr>
        <p:txBody>
          <a:bodyPr>
            <a:noAutofit/>
          </a:bodyPr>
          <a:lstStyle/>
          <a:p>
            <a:r>
              <a:rPr lang="es-E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juventud rural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E57F8C-F502-E196-7277-61BF5D44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825" y="980987"/>
            <a:ext cx="10934699" cy="628738"/>
          </a:xfrm>
        </p:spPr>
        <p:txBody>
          <a:bodyPr>
            <a:normAutofit fontScale="25000" lnSpcReduction="20000"/>
          </a:bodyPr>
          <a:lstStyle/>
          <a:p>
            <a:pPr marL="36900" indent="0" algn="ctr">
              <a:buNone/>
            </a:pPr>
            <a:r>
              <a:rPr lang="es-ES" sz="8000" b="1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SEGMENTO ESTRATÉGICO PARA EL DESARROLLO</a:t>
            </a:r>
          </a:p>
          <a:p>
            <a:pPr marL="36900" indent="0" algn="ctr">
              <a:buNone/>
            </a:pPr>
            <a:r>
              <a:rPr lang="es-ES" sz="7200" b="1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 35% inferior respecto la juventud en las zonas urbanas (MAPA:2020). </a:t>
            </a:r>
          </a:p>
          <a:p>
            <a:pPr marL="36900" indent="0" algn="ctr">
              <a:buNone/>
            </a:pPr>
            <a:r>
              <a:rPr lang="es-ES" sz="8000" b="1" dirty="0">
                <a:solidFill>
                  <a:srgbClr val="92D05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empleabilidad uno de los problemas principales</a:t>
            </a:r>
          </a:p>
          <a:p>
            <a:pPr marL="36900" indent="0" algn="ctr">
              <a:buNone/>
            </a:pPr>
            <a:endParaRPr lang="es-E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551250" indent="-514350" algn="ctr">
              <a:buAutoNum type="arabicPeriod"/>
            </a:pPr>
            <a:endParaRPr lang="es-ES" sz="32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marL="36900" indent="0" algn="ctr">
              <a:buNone/>
            </a:pPr>
            <a:endParaRPr lang="es-E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4BF50D5-E157-1755-F670-33C088A4140F}"/>
              </a:ext>
            </a:extLst>
          </p:cNvPr>
          <p:cNvSpPr txBox="1"/>
          <p:nvPr/>
        </p:nvSpPr>
        <p:spPr>
          <a:xfrm>
            <a:off x="2861701" y="2270671"/>
            <a:ext cx="6457950" cy="1292662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36900" indent="0" algn="ctr">
              <a:buNone/>
            </a:pPr>
            <a:r>
              <a:rPr lang="es-E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empleo de la juventud rural es la acción que </a:t>
            </a:r>
            <a:r>
              <a:rPr lang="es-ES" sz="2000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ATENUA</a:t>
            </a:r>
            <a:r>
              <a:rPr lang="es-ES" sz="2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grandes amenazas que afronta el campo y la sociedad 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(Fondo Económico):</a:t>
            </a:r>
            <a:endParaRPr lang="es-ES" sz="20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900" indent="0" algn="ctr">
              <a:buNone/>
            </a:pPr>
            <a:endParaRPr lang="es-ES" sz="1800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FE40E52B-7FED-98B8-C549-8F40F893BA0B}"/>
              </a:ext>
            </a:extLst>
          </p:cNvPr>
          <p:cNvCxnSpPr>
            <a:cxnSpLocks/>
          </p:cNvCxnSpPr>
          <p:nvPr/>
        </p:nvCxnSpPr>
        <p:spPr>
          <a:xfrm flipH="1">
            <a:off x="10382249" y="119927"/>
            <a:ext cx="1724025" cy="1722119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4" name="Explosión: 14 puntos 3">
            <a:extLst>
              <a:ext uri="{FF2B5EF4-FFF2-40B4-BE49-F238E27FC236}">
                <a16:creationId xmlns:a16="http://schemas.microsoft.com/office/drawing/2014/main" id="{A734D704-B452-7008-A59F-3E0D55DA8AF2}"/>
              </a:ext>
            </a:extLst>
          </p:cNvPr>
          <p:cNvSpPr/>
          <p:nvPr/>
        </p:nvSpPr>
        <p:spPr>
          <a:xfrm>
            <a:off x="161926" y="3177809"/>
            <a:ext cx="11944350" cy="3680191"/>
          </a:xfrm>
          <a:prstGeom prst="irregularSeal2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23EB4F3-F389-83BB-9214-BE5BB0B1922C}"/>
              </a:ext>
            </a:extLst>
          </p:cNvPr>
          <p:cNvSpPr txBox="1"/>
          <p:nvPr/>
        </p:nvSpPr>
        <p:spPr>
          <a:xfrm>
            <a:off x="328008" y="4177158"/>
            <a:ext cx="1091625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9800" indent="-342900" algn="ctr"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Crisis climática. </a:t>
            </a:r>
          </a:p>
          <a:p>
            <a:pPr marL="2665800" lvl="5" indent="-342900" algn="ctr">
              <a:buFontTx/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Biodiversidad, colapso ecosistemas y propagación epidemias.</a:t>
            </a:r>
          </a:p>
          <a:p>
            <a:pPr marL="551250" indent="-514350" algn="ctr">
              <a:buFont typeface="Wingdings 2" charset="2"/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Crisis de sustento y recursos naturales</a:t>
            </a:r>
          </a:p>
          <a:p>
            <a:pPr marL="551250" indent="-514350" algn="ctr"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Cohesión social, polarización, salud mental, etc.</a:t>
            </a:r>
          </a:p>
          <a:p>
            <a:pPr marL="551250" indent="-514350" algn="ctr"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Migraciones masivas, desarraigo, etc.</a:t>
            </a:r>
          </a:p>
          <a:p>
            <a:pPr marL="551250" indent="-514350" algn="ctr"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Ciberdelincuencia, delincuencia transnacional.</a:t>
            </a:r>
          </a:p>
          <a:p>
            <a:pPr marL="551250" indent="-514350" algn="ctr">
              <a:buFontTx/>
              <a:buAutoNum type="arabicPeriod"/>
            </a:pPr>
            <a:r>
              <a:rPr lang="es-ES" sz="1600" b="1" i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Catástrofes naturales extremas. </a:t>
            </a:r>
            <a:endParaRPr lang="es-ES" sz="18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Rural3">
            <a:hlinkClick r:id="" action="ppaction://media"/>
            <a:extLst>
              <a:ext uri="{FF2B5EF4-FFF2-40B4-BE49-F238E27FC236}">
                <a16:creationId xmlns:a16="http://schemas.microsoft.com/office/drawing/2014/main" id="{7893B5EA-5067-5A1B-D88C-C5A81D902E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02900" y="36654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4251"/>
    </mc:Choice>
    <mc:Fallback xmlns="">
      <p:transition advClick="0" advTm="242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F422F2-F53E-E4F7-0ED3-A861B51E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809018" cy="1257300"/>
          </a:xfrm>
        </p:spPr>
        <p:txBody>
          <a:bodyPr>
            <a:normAutofit fontScale="90000"/>
          </a:bodyPr>
          <a:lstStyle/>
          <a:p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s-ES" b="1" dirty="0">
                <a:solidFill>
                  <a:srgbClr val="FF0000"/>
                </a:solidFill>
                <a:highlight>
                  <a:srgbClr val="FFFF00"/>
                </a:highligh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DÓNDE </a:t>
            </a:r>
            <a:r>
              <a:rPr lang="es-ES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realiza una empleabilidad propicia para la juventud y el territorio?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E57F8C-F502-E196-7277-61BF5D445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514600"/>
            <a:ext cx="10353762" cy="3733800"/>
          </a:xfrm>
        </p:spPr>
        <p:txBody>
          <a:bodyPr>
            <a:normAutofit/>
          </a:bodyPr>
          <a:lstStyle/>
          <a:p>
            <a:pPr marL="551250" indent="-514350" algn="ctr">
              <a:buFont typeface="+mj-lt"/>
              <a:buAutoNum type="arabicPeriod"/>
            </a:pPr>
            <a:r>
              <a:rPr lang="es-E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Actividades juveniles nicho de negocio</a:t>
            </a:r>
          </a:p>
          <a:p>
            <a:pPr marL="551250" indent="-514350" algn="ctr">
              <a:buFont typeface="+mj-lt"/>
              <a:buAutoNum type="arabicPeriod"/>
            </a:pPr>
            <a:r>
              <a:rPr lang="es-E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El yacimiento de las ocupaciones regenerativas </a:t>
            </a:r>
          </a:p>
          <a:p>
            <a:pPr marL="551250" indent="-514350" algn="ctr">
              <a:buFont typeface="+mj-lt"/>
              <a:buAutoNum type="arabicPeriod"/>
            </a:pPr>
            <a:r>
              <a:rPr lang="es-E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Profesiones esenciales</a:t>
            </a:r>
          </a:p>
          <a:p>
            <a:pPr marL="551250" indent="-514350" algn="ctr">
              <a:buFont typeface="+mj-lt"/>
              <a:buAutoNum type="arabicPeriod"/>
            </a:pPr>
            <a:r>
              <a:rPr lang="es-ES" sz="32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Innovación y ocupaciones ‘emergentes’</a:t>
            </a:r>
            <a:endParaRPr lang="es-ES" sz="3200" b="1" u="sng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900" indent="0" algn="ctr">
              <a:buNone/>
            </a:pPr>
            <a:endParaRPr lang="es-ES" sz="32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6900" indent="0" algn="ctr">
              <a:buNone/>
            </a:pPr>
            <a:endParaRPr lang="es-ES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Rural4">
            <a:hlinkClick r:id="" action="ppaction://media"/>
            <a:extLst>
              <a:ext uri="{FF2B5EF4-FFF2-40B4-BE49-F238E27FC236}">
                <a16:creationId xmlns:a16="http://schemas.microsoft.com/office/drawing/2014/main" id="{F3655312-91C3-7C02-E369-890F39D15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19613" y="203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6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850"/>
    </mc:Choice>
    <mc:Fallback xmlns="">
      <p:transition advClick="0" advTm="278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8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D8F13736-A6BD-1A36-BDB4-D07F111FDD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025" y="352425"/>
            <a:ext cx="11067532" cy="228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Actividades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nicho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negocio</a:t>
            </a:r>
            <a:r>
              <a:rPr lang="en-US" sz="40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juvenil</a:t>
            </a:r>
            <a:endParaRPr lang="en-US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38C32E97-98F4-50B3-D0BB-0C741853CC1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484038"/>
              </p:ext>
            </p:extLst>
          </p:nvPr>
        </p:nvGraphicFramePr>
        <p:xfrm>
          <a:off x="657546" y="742950"/>
          <a:ext cx="9953304" cy="56197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6" name="Marcador de contenido 18" descr="Oveja de madera">
                <a:extLst>
                  <a:ext uri="{FF2B5EF4-FFF2-40B4-BE49-F238E27FC236}">
                    <a16:creationId xmlns:a16="http://schemas.microsoft.com/office/drawing/2014/main" id="{D044215B-1EF8-55C8-3D5A-93C651D4AD0F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547153504"/>
                  </p:ext>
                </p:extLst>
              </p:nvPr>
            </p:nvGraphicFramePr>
            <p:xfrm>
              <a:off x="9744235" y="3790950"/>
              <a:ext cx="2447765" cy="4364844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447765" cy="4364844"/>
                    </a:xfrm>
                    <a:prstGeom prst="rect">
                      <a:avLst/>
                    </a:prstGeom>
                  </am3d:spPr>
                  <am3d:camera>
                    <am3d:pos x="0" y="0" z="5688695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6199" d="1000000"/>
                    <am3d:preTrans dx="1664855" dy="2" dz="78305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1834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" name="Marcador de contenido 18" descr="Oveja de madera">
                <a:extLst>
                  <a:ext uri="{FF2B5EF4-FFF2-40B4-BE49-F238E27FC236}">
                    <a16:creationId xmlns:a16="http://schemas.microsoft.com/office/drawing/2014/main" id="{D044215B-1EF8-55C8-3D5A-93C651D4AD0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9744235" y="3790950"/>
                <a:ext cx="2447765" cy="4364844"/>
              </a:xfrm>
              <a:prstGeom prst="rect">
                <a:avLst/>
              </a:prstGeom>
            </p:spPr>
          </p:pic>
        </mc:Fallback>
      </mc:AlternateContent>
      <p:pic>
        <p:nvPicPr>
          <p:cNvPr id="2" name="Rural5">
            <a:hlinkClick r:id="" action="ppaction://media"/>
            <a:extLst>
              <a:ext uri="{FF2B5EF4-FFF2-40B4-BE49-F238E27FC236}">
                <a16:creationId xmlns:a16="http://schemas.microsoft.com/office/drawing/2014/main" id="{C226B57D-A3E4-5721-741C-0E91534483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198225" y="466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1646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44174"/>
    </mc:Choice>
    <mc:Fallback xmlns="">
      <p:transition advClick="0" advTm="441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9B5C5D-B2E4-D8DA-0E83-5B493F463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52400"/>
          </a:xfrm>
        </p:spPr>
        <p:txBody>
          <a:bodyPr>
            <a:normAutofit fontScale="90000"/>
          </a:bodyPr>
          <a:lstStyle/>
          <a:p>
            <a:r>
              <a:rPr lang="es-ES" sz="31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Yacimientos de ocupaciones regenerativas </a:t>
            </a:r>
            <a:br>
              <a:rPr lang="es-ES" sz="4800" b="1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endParaRPr lang="es-ES" dirty="0"/>
          </a:p>
        </p:txBody>
      </p:sp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7E62E6D3-4599-2984-056E-8A29F85CD8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96412349"/>
              </p:ext>
            </p:extLst>
          </p:nvPr>
        </p:nvGraphicFramePr>
        <p:xfrm>
          <a:off x="161925" y="762000"/>
          <a:ext cx="11906250" cy="594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26" name="Picture 2" descr="20.000+ Imágenes y Fotos de Abejas Gratis [HD] - Pixabay">
            <a:extLst>
              <a:ext uri="{FF2B5EF4-FFF2-40B4-BE49-F238E27FC236}">
                <a16:creationId xmlns:a16="http://schemas.microsoft.com/office/drawing/2014/main" id="{32FF3FE8-CD8F-53DA-C4D7-BB1944E522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21" t="9563"/>
          <a:stretch/>
        </p:blipFill>
        <p:spPr bwMode="auto">
          <a:xfrm>
            <a:off x="5573315" y="2847976"/>
            <a:ext cx="1540670" cy="1533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ural6">
            <a:hlinkClick r:id="" action="ppaction://media"/>
            <a:extLst>
              <a:ext uri="{FF2B5EF4-FFF2-40B4-BE49-F238E27FC236}">
                <a16:creationId xmlns:a16="http://schemas.microsoft.com/office/drawing/2014/main" id="{F30A2D60-4939-5FAD-A695-6AE136272B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261140" y="406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70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38671"/>
    </mc:Choice>
    <mc:Fallback xmlns="">
      <p:transition advClick="0" advTm="38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4635C2DF-2A4A-FF6F-1D30-E515B1144EAA}"/>
              </a:ext>
            </a:extLst>
          </p:cNvPr>
          <p:cNvSpPr txBox="1">
            <a:spLocks/>
          </p:cNvSpPr>
          <p:nvPr/>
        </p:nvSpPr>
        <p:spPr>
          <a:xfrm>
            <a:off x="656620" y="104775"/>
            <a:ext cx="10353762" cy="590550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4572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ES" b="1" dirty="0"/>
              <a:t>3. PROFESIONES  ESENCIALES (Biblio y econométrico)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53AEDA2-17B5-2113-E5E8-1E27D1D5DC54}"/>
              </a:ext>
            </a:extLst>
          </p:cNvPr>
          <p:cNvSpPr txBox="1"/>
          <p:nvPr/>
        </p:nvSpPr>
        <p:spPr>
          <a:xfrm>
            <a:off x="8239125" y="925194"/>
            <a:ext cx="3705226" cy="56323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PROFESIONES QUE CRECEN</a:t>
            </a:r>
          </a:p>
          <a:p>
            <a:pPr algn="ctr"/>
            <a:endParaRPr lang="es-E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Instructores/as </a:t>
            </a:r>
            <a:r>
              <a:rPr lang="es-ES" sz="1800" i="0" u="none" strike="noStrike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</a:t>
            </a:r>
            <a:r>
              <a:rPr lang="es-ES" sz="1800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i="0" u="none" strike="noStrike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actividades deportivas</a:t>
            </a:r>
            <a:endParaRPr lang="es-ES" sz="1800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Administrativos/as</a:t>
            </a:r>
            <a:r>
              <a:rPr lang="es-ES" sz="1800" b="0" i="0" u="none" strike="noStrike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con o sin tareas de atención al público</a:t>
            </a:r>
            <a:endParaRPr lang="es-ES" sz="1800" b="0" i="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Vendedores/as</a:t>
            </a:r>
            <a:r>
              <a:rPr lang="es-ES" sz="1800" b="0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0" i="0" u="none" strike="noStrike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tiendas y almacenes</a:t>
            </a:r>
            <a:endParaRPr lang="es-ES" sz="1800" b="0" i="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Cuidadores/as</a:t>
            </a:r>
            <a:r>
              <a:rPr lang="es-ES" sz="1800" b="0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1800" b="0" i="0" u="none" strike="noStrike" kern="1200" dirty="0">
                <a:solidFill>
                  <a:srgbClr val="00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niños en guarderías y centros educativos</a:t>
            </a:r>
            <a:endParaRPr lang="es-ES" sz="1800" b="0" i="0" u="none" strike="noStrike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Oficiales y operadores/as </a:t>
            </a:r>
            <a:r>
              <a:rPr lang="es-ES" sz="1800" i="0" u="none" strike="noStrike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maquinaria industrial, forestal y agrícola</a:t>
            </a:r>
            <a:endParaRPr lang="es-ES" sz="1800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Conductores/as </a:t>
            </a:r>
            <a:r>
              <a:rPr lang="es-ES" sz="1800" i="0" u="none" strike="noStrike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 automóviles, taxis y furgonetas y camiones</a:t>
            </a:r>
            <a:endParaRPr lang="es-ES" sz="1800" i="0" u="none" strike="noStrike" dirty="0"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 algn="l" rtl="0" eaLnBrk="1" fontAlgn="b" latinLnBrk="0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s-ES" sz="1800" b="1" i="0" u="none" strike="noStrike" kern="1200" dirty="0">
                <a:solidFill>
                  <a:srgbClr val="FF0000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Peones/as </a:t>
            </a:r>
            <a:r>
              <a:rPr lang="es-ES" sz="1800" i="0" u="none" strike="noStrike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agrícola</a:t>
            </a:r>
            <a:r>
              <a:rPr lang="es-ES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  <a:r>
              <a:rPr lang="es-ES" sz="1800" i="0" u="none" strike="noStrike" kern="120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forestal, industrial o del transporte de mercancías y descarga</a:t>
            </a:r>
            <a:endParaRPr lang="es-ES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14" name="Diagrama 13">
            <a:extLst>
              <a:ext uri="{FF2B5EF4-FFF2-40B4-BE49-F238E27FC236}">
                <a16:creationId xmlns:a16="http://schemas.microsoft.com/office/drawing/2014/main" id="{EC88784D-510C-0FD9-C1D6-97F001E1EB5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85523058"/>
              </p:ext>
            </p:extLst>
          </p:nvPr>
        </p:nvGraphicFramePr>
        <p:xfrm>
          <a:off x="656620" y="770020"/>
          <a:ext cx="7153880" cy="57254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7" name="Rural7">
            <a:hlinkClick r:id="" action="ppaction://media"/>
            <a:extLst>
              <a:ext uri="{FF2B5EF4-FFF2-40B4-BE49-F238E27FC236}">
                <a16:creationId xmlns:a16="http://schemas.microsoft.com/office/drawing/2014/main" id="{6ED9777E-3430-BA7A-C55A-279052112D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128980" y="30049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82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061"/>
    </mc:Choice>
    <mc:Fallback xmlns="">
      <p:transition advClick="0" advTm="27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DEF9B5-93D5-FFBA-4E28-F809DAB339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4125"/>
            <a:ext cx="9548262" cy="589600"/>
          </a:xfrm>
        </p:spPr>
        <p:txBody>
          <a:bodyPr>
            <a:noAutofit/>
          </a:bodyPr>
          <a:lstStyle/>
          <a:p>
            <a:r>
              <a:rPr lang="es-ES" sz="28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es-ES" sz="2400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INNOVACIÓN Y OCUPACIONES EMERGENTES ( Big Data)</a:t>
            </a:r>
            <a:endParaRPr lang="es-ES" sz="2800" b="1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A8C4F98B-7723-5794-0A7B-679BEBFAEA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507826"/>
              </p:ext>
            </p:extLst>
          </p:nvPr>
        </p:nvGraphicFramePr>
        <p:xfrm>
          <a:off x="8058151" y="847725"/>
          <a:ext cx="3895725" cy="5752150"/>
        </p:xfrm>
        <a:graphic>
          <a:graphicData uri="http://schemas.openxmlformats.org/drawingml/2006/table">
            <a:tbl>
              <a:tblPr firstRow="1" firstCol="1" bandRow="1" bandCol="1">
                <a:tableStyleId>{5C22544A-7EE6-4342-B048-85BDC9FD1C3A}</a:tableStyleId>
              </a:tblPr>
              <a:tblGrid>
                <a:gridCol w="2226129">
                  <a:extLst>
                    <a:ext uri="{9D8B030D-6E8A-4147-A177-3AD203B41FA5}">
                      <a16:colId xmlns:a16="http://schemas.microsoft.com/office/drawing/2014/main" val="2379758618"/>
                    </a:ext>
                  </a:extLst>
                </a:gridCol>
                <a:gridCol w="739002">
                  <a:extLst>
                    <a:ext uri="{9D8B030D-6E8A-4147-A177-3AD203B41FA5}">
                      <a16:colId xmlns:a16="http://schemas.microsoft.com/office/drawing/2014/main" val="2642565743"/>
                    </a:ext>
                  </a:extLst>
                </a:gridCol>
                <a:gridCol w="844114">
                  <a:extLst>
                    <a:ext uri="{9D8B030D-6E8A-4147-A177-3AD203B41FA5}">
                      <a16:colId xmlns:a16="http://schemas.microsoft.com/office/drawing/2014/main" val="128609823"/>
                    </a:ext>
                  </a:extLst>
                </a:gridCol>
                <a:gridCol w="86480">
                  <a:extLst>
                    <a:ext uri="{9D8B030D-6E8A-4147-A177-3AD203B41FA5}">
                      <a16:colId xmlns:a16="http://schemas.microsoft.com/office/drawing/2014/main" val="1806049534"/>
                    </a:ext>
                  </a:extLst>
                </a:gridCol>
              </a:tblGrid>
              <a:tr h="276701"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n-US" sz="1800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SECTORES</a:t>
                      </a:r>
                      <a:endParaRPr lang="es-ES" sz="2000" kern="1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6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EM-PLEO</a:t>
                      </a:r>
                    </a:p>
                  </a:txBody>
                  <a:tcPr marL="55200" marR="55200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1000"/>
                        </a:spcAft>
                      </a:pPr>
                      <a:r>
                        <a:rPr lang="es-ES" sz="1400" b="1" kern="1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Helvetica" panose="020B0604020202020204" pitchFamily="34" charset="0"/>
                        </a:rPr>
                        <a:t>EMPREN DIMIENTO</a:t>
                      </a:r>
                    </a:p>
                  </a:txBody>
                  <a:tcPr marL="55200" marR="5520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5200214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CUARTO SECTOR</a:t>
                      </a:r>
                      <a:endParaRPr lang="es-ES" sz="1800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 dirty="0">
                          <a:effectLst/>
                        </a:rPr>
                        <a:t> </a:t>
                      </a:r>
                      <a:endParaRPr lang="es-E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076074118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Digitalización</a:t>
                      </a:r>
                      <a:endParaRPr lang="es-ES" sz="1800" kern="1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4,91%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6,13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175138091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Innovación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2,54%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4,81%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890348667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TERCIARIO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38413426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Formación</a:t>
                      </a:r>
                      <a:endParaRPr lang="es-ES" sz="1800" kern="1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20,10%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11,41%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7894908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Inclusión</a:t>
                      </a:r>
                      <a:endParaRPr lang="es-ES" sz="1800" kern="1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10,81%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7,12%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29997308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Servicios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</a:t>
                      </a:r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profesionales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7,77%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2,69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952825844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Turismo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5,24%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7,69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473145934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Comercialización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4,60%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7,12%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081454557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Servicios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3,15%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4,45%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718614970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Asosiacionismo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3,06%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2,02%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70518487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SECUNDARIO</a:t>
                      </a:r>
                      <a:endParaRPr lang="es-ES" sz="18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441180599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Industria</a:t>
                      </a:r>
                      <a:endParaRPr lang="es-ES" sz="1800" kern="1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4,39%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6,86%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33047083"/>
                  </a:ext>
                </a:extLst>
              </a:tr>
              <a:tr h="326710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SECTOR PRIMARIO</a:t>
                      </a:r>
                      <a:endParaRPr lang="es-ES" sz="1800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 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671173282"/>
                  </a:ext>
                </a:extLst>
              </a:tr>
              <a:tr h="299564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rgbClr val="FF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Agricultura</a:t>
                      </a:r>
                      <a:endParaRPr lang="es-ES" sz="1800" kern="100" dirty="0">
                        <a:solidFill>
                          <a:srgbClr val="FF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9,35%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7,69%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293043855"/>
                  </a:ext>
                </a:extLst>
              </a:tr>
              <a:tr h="276701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Ganadería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4,05%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0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2,91%</a:t>
                      </a:r>
                      <a:endParaRPr lang="es-ES" sz="1400" b="1" kern="10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>
                          <a:effectLst/>
                        </a:rPr>
                        <a:t> </a:t>
                      </a:r>
                      <a:endParaRPr lang="es-ES" sz="1000" kern="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37565433"/>
                  </a:ext>
                </a:extLst>
              </a:tr>
              <a:tr h="553403">
                <a:tc>
                  <a:txBody>
                    <a:bodyPr/>
                    <a:lstStyle/>
                    <a:p>
                      <a:pPr algn="ctr"/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Medio </a:t>
                      </a:r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ambiente</a:t>
                      </a:r>
                      <a:r>
                        <a:rPr lang="en-US" sz="1600" kern="100" dirty="0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. </a:t>
                      </a:r>
                      <a:r>
                        <a:rPr lang="en-US" sz="1600" kern="100" dirty="0" err="1">
                          <a:solidFill>
                            <a:schemeClr val="bg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Sostenibilidad</a:t>
                      </a:r>
                      <a:endParaRPr lang="es-ES" sz="1800" kern="100" dirty="0">
                        <a:solidFill>
                          <a:schemeClr val="bg1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200" b="1" kern="100" dirty="0"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3,58%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ctr"/>
                      <a:endParaRPr lang="en-US" sz="1200" b="1" kern="100" dirty="0">
                        <a:effectLst/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r>
                        <a:rPr lang="en-US" sz="1200" b="1" kern="100" dirty="0">
                          <a:effectLst/>
                          <a:highlight>
                            <a:srgbClr val="FFFF00"/>
                          </a:highlight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9,99%</a:t>
                      </a:r>
                      <a:endParaRPr lang="es-ES" sz="1400" b="1" kern="100" dirty="0">
                        <a:solidFill>
                          <a:srgbClr val="000000"/>
                        </a:solidFill>
                        <a:effectLst/>
                        <a:highlight>
                          <a:srgbClr val="FFFF00"/>
                        </a:highlight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55200" marR="55200" marT="0" marB="0"/>
                </a:tc>
                <a:tc>
                  <a:txBody>
                    <a:bodyPr/>
                    <a:lstStyle/>
                    <a:p>
                      <a:pPr algn="l"/>
                      <a:r>
                        <a:rPr lang="es-ES" sz="1000" kern="100" dirty="0">
                          <a:effectLst/>
                        </a:rPr>
                        <a:t> </a:t>
                      </a:r>
                      <a:endParaRPr lang="es-ES" sz="1000" kern="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Helvetica" panose="020B060402020202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189258564"/>
                  </a:ext>
                </a:extLst>
              </a:tr>
            </a:tbl>
          </a:graphicData>
        </a:graphic>
      </p:graphicFrame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7BFEF6-58D2-A692-ECEC-FE2507C1AD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35814350"/>
              </p:ext>
            </p:extLst>
          </p:nvPr>
        </p:nvGraphicFramePr>
        <p:xfrm>
          <a:off x="295273" y="847725"/>
          <a:ext cx="7391401" cy="5752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0" name="Rural8">
            <a:hlinkClick r:id="" action="ppaction://media"/>
            <a:extLst>
              <a:ext uri="{FF2B5EF4-FFF2-40B4-BE49-F238E27FC236}">
                <a16:creationId xmlns:a16="http://schemas.microsoft.com/office/drawing/2014/main" id="{BF520626-EB99-7DA7-4BAE-BD46A68B9D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205946" y="19572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30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51581"/>
    </mc:Choice>
    <mc:Fallback xmlns="">
      <p:transition advClick="0" advTm="51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58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0EC63D-B113-5C23-9731-44A29946C5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893" y="381001"/>
            <a:ext cx="9750391" cy="533400"/>
          </a:xfrm>
        </p:spPr>
        <p:txBody>
          <a:bodyPr>
            <a:noAutofit/>
          </a:bodyPr>
          <a:lstStyle/>
          <a:p>
            <a:pPr algn="l"/>
            <a:r>
              <a:rPr lang="es-ES" sz="32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¿Qué puede esperar la juventud del territorio?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803DF1D-6D37-3AB1-202E-5B60DB17A0E7}"/>
              </a:ext>
            </a:extLst>
          </p:cNvPr>
          <p:cNvSpPr txBox="1"/>
          <p:nvPr/>
        </p:nvSpPr>
        <p:spPr>
          <a:xfrm>
            <a:off x="7613150" y="1047751"/>
            <a:ext cx="4169275" cy="571053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es-ES" sz="1600" b="1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OCUPACIONES MÁS DEMANDADAS</a:t>
            </a:r>
          </a:p>
          <a:p>
            <a:pPr lvl="0" algn="ctr">
              <a:lnSpc>
                <a:spcPct val="107000"/>
              </a:lnSpc>
            </a:pPr>
            <a:endParaRPr lang="es-ES" sz="1600" b="1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Camareros asalariados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Peones de las industrias manufactureras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Vendedores en tiendas y almacenes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b="1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Monitores de actividades recreativas</a:t>
            </a: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Peones del transporte de mercancías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de limpieza de oficinas</a:t>
            </a:r>
            <a:r>
              <a:rPr lang="es-ES" sz="1600" kern="1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...</a:t>
            </a:r>
            <a:endParaRPr lang="es-ES" sz="1600" kern="1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Ayudantes de cocina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Peones agrícolas en huertas, invernaderos, viveros y jardines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Cocineros asalariados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Empleados administrativos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Cuidadores de niños 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Operadores de máquinas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Trabajadores de los cuidados personales 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kern="1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Bañistas-socorristas</a:t>
            </a:r>
          </a:p>
          <a:p>
            <a:pPr marL="342900" lvl="0" indent="-342900">
              <a:buFont typeface="+mj-lt"/>
              <a:buAutoNum type="arabicPeriod"/>
            </a:pPr>
            <a:r>
              <a:rPr lang="es-ES" sz="160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Operadores de carretillas elevadoras</a:t>
            </a:r>
            <a:endParaRPr lang="es-ES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A2CF8318-3EE4-26D3-B5D2-3FFCA033C50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15149706"/>
              </p:ext>
            </p:extLst>
          </p:nvPr>
        </p:nvGraphicFramePr>
        <p:xfrm>
          <a:off x="195209" y="791110"/>
          <a:ext cx="7161088" cy="60668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6" name="Rural9">
            <a:hlinkClick r:id="" action="ppaction://media"/>
            <a:extLst>
              <a:ext uri="{FF2B5EF4-FFF2-40B4-BE49-F238E27FC236}">
                <a16:creationId xmlns:a16="http://schemas.microsoft.com/office/drawing/2014/main" id="{B70A5EBB-EF10-EA2F-6365-2FE6107A40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343907" y="24130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11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27990"/>
    </mc:Choice>
    <mc:Fallback xmlns="">
      <p:transition advClick="0" advTm="27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8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Custom 35">
      <a:dk1>
        <a:sysClr val="windowText" lastClr="000000"/>
      </a:dk1>
      <a:lt1>
        <a:sysClr val="window" lastClr="FFFFFF"/>
      </a:lt1>
      <a:dk2>
        <a:srgbClr val="4E3B30"/>
      </a:dk2>
      <a:lt2>
        <a:srgbClr val="F4EDD8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ustom 4">
      <a:majorFont>
        <a:latin typeface="Goudy Old Style"/>
        <a:ea typeface=""/>
        <a:cs typeface=""/>
      </a:majorFont>
      <a:minorFont>
        <a:latin typeface="Goudy Old Style"/>
        <a:ea typeface=""/>
        <a:cs typeface="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6072_TF55705232.potx" id="{48989EC3-9309-4897-8C0D-BDF2311BCEFB}" vid="{43797E30-B318-41B0-A673-A012DE2BDE91}"/>
    </a:ext>
  </a:extLst>
</a:theme>
</file>

<file path=ppt/theme/theme2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3.xml><?xml version="1.0" encoding="utf-8"?>
<a:theme xmlns:a="http://schemas.openxmlformats.org/drawingml/2006/main" name="Berlí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Green">
    <a:dk1>
      <a:sysClr val="windowText" lastClr="000000"/>
    </a:dk1>
    <a:lt1>
      <a:sysClr val="window" lastClr="FFFFFF"/>
    </a:lt1>
    <a:dk2>
      <a:srgbClr val="455F51"/>
    </a:dk2>
    <a:lt2>
      <a:srgbClr val="E3DED1"/>
    </a:lt2>
    <a:accent1>
      <a:srgbClr val="549E39"/>
    </a:accent1>
    <a:accent2>
      <a:srgbClr val="8AB833"/>
    </a:accent2>
    <a:accent3>
      <a:srgbClr val="C0CF3A"/>
    </a:accent3>
    <a:accent4>
      <a:srgbClr val="029676"/>
    </a:accent4>
    <a:accent5>
      <a:srgbClr val="4AB5C4"/>
    </a:accent5>
    <a:accent6>
      <a:srgbClr val="0989B1"/>
    </a:accent6>
    <a:hlink>
      <a:srgbClr val="6B9F25"/>
    </a:hlink>
    <a:folHlink>
      <a:srgbClr val="BA6906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64B270AB-C138-415C-897E-3C24487DECF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585E981-8C91-4205-A0C3-C991F42B4C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C4C00F4-06E9-43E3-AD97-88A857CEFA82}">
  <ds:schemaRefs>
    <ds:schemaRef ds:uri="16c05727-aa75-4e4a-9b5f-8a80a1165891"/>
    <ds:schemaRef ds:uri="http://schemas.microsoft.com/office/infopath/2007/PartnerControls"/>
    <ds:schemaRef ds:uri="http://purl.org/dc/terms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71af3243-3dd4-4a8d-8c0d-dd76da1f02a5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{FBB74B76-1E72-42D4-9808-19137CFE070E}tf55705232_win32</Template>
  <TotalTime>1686</TotalTime>
  <Words>965</Words>
  <Application>Microsoft Office PowerPoint</Application>
  <PresentationFormat>Panorámica</PresentationFormat>
  <Paragraphs>182</Paragraphs>
  <Slides>11</Slides>
  <Notes>1</Notes>
  <HiddenSlides>0</HiddenSlides>
  <MMClips>11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11</vt:i4>
      </vt:variant>
    </vt:vector>
  </HeadingPairs>
  <TitlesOfParts>
    <vt:vector size="14" baseType="lpstr">
      <vt:lpstr>SlateVTI</vt:lpstr>
      <vt:lpstr>Berlín</vt:lpstr>
      <vt:lpstr>Berlín</vt:lpstr>
      <vt:lpstr>Nichos de Negocio y Yacimientos de Empleo para la Juventud Rural</vt:lpstr>
      <vt:lpstr>La triangulación metodológica contra la opacidad informativa  del campo, el trabajo rural y la juventud </vt:lpstr>
      <vt:lpstr>La juventud rural</vt:lpstr>
      <vt:lpstr>¿DÓNDE  se realiza una empleabilidad propicia para la juventud y el territorio?</vt:lpstr>
      <vt:lpstr>1. Actividades nicho de negocio juvenil</vt:lpstr>
      <vt:lpstr>2. Yacimientos de ocupaciones regenerativas  </vt:lpstr>
      <vt:lpstr>Presentación de PowerPoint</vt:lpstr>
      <vt:lpstr>4. INNOVACIÓN Y OCUPACIONES EMERGENTES ( Big Data)</vt:lpstr>
      <vt:lpstr>¿Qué puede esperar la juventud del territorio?</vt:lpstr>
      <vt:lpstr>La empleabilidad de la juventud rural: CONCLUSIONES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Juventud Rural y Nuevos Nichos de Negocio</dc:title>
  <dc:creator>Ángeles Rubio Gil</dc:creator>
  <cp:lastModifiedBy>Ángeles Rubio Gil</cp:lastModifiedBy>
  <cp:revision>163</cp:revision>
  <dcterms:created xsi:type="dcterms:W3CDTF">2022-03-22T08:32:47Z</dcterms:created>
  <dcterms:modified xsi:type="dcterms:W3CDTF">2024-02-28T15:09:26Z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